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965" r:id="rId1"/>
  </p:sldMasterIdLst>
  <p:notesMasterIdLst>
    <p:notesMasterId r:id="rId18"/>
  </p:notesMasterIdLst>
  <p:sldIdLst>
    <p:sldId id="256" r:id="rId2"/>
    <p:sldId id="257" r:id="rId3"/>
    <p:sldId id="261" r:id="rId4"/>
    <p:sldId id="260" r:id="rId5"/>
    <p:sldId id="262" r:id="rId6"/>
    <p:sldId id="265" r:id="rId7"/>
    <p:sldId id="268" r:id="rId8"/>
    <p:sldId id="266" r:id="rId9"/>
    <p:sldId id="270" r:id="rId10"/>
    <p:sldId id="263" r:id="rId11"/>
    <p:sldId id="269" r:id="rId12"/>
    <p:sldId id="272" r:id="rId13"/>
    <p:sldId id="273" r:id="rId14"/>
    <p:sldId id="275" r:id="rId15"/>
    <p:sldId id="271" r:id="rId16"/>
    <p:sldId id="259" r:id="rId17"/>
  </p:sldIdLst>
  <p:sldSz cx="9144000" cy="6858000" type="screen4x3"/>
  <p:notesSz cx="6858000" cy="9144000"/>
  <p:embeddedFontLst>
    <p:embeddedFont>
      <p:font typeface="HY견고딕" panose="02030600000101010101" pitchFamily="18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배달의민족 주아" panose="020B0600000101010101" charset="-127"/>
      <p:regular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22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64" d="100"/>
          <a:sy n="64" d="100"/>
        </p:scale>
        <p:origin x="600" y="282"/>
      </p:cViewPr>
      <p:guideLst>
        <p:guide orient="horz" pos="2160"/>
        <p:guide pos="2880"/>
        <p:guide orient="horz" pos="22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DCC662-01BA-404A-8AE2-D0696BD34E46}" type="datetimeFigureOut">
              <a:rPr lang="ko-KR" altLang="en-US" smtClean="0"/>
              <a:t>2017-02-23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D8970A-C0FD-42C2-BA51-6E43844856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58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8970A-C0FD-42C2-BA51-6E438448567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59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8970A-C0FD-42C2-BA51-6E438448567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839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E6FA-05F3-4B43-BAAB-FA22F1AEE2F6}" type="datetimeFigureOut">
              <a:rPr lang="ko-KR" altLang="en-US" smtClean="0"/>
              <a:t>2017-02-23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2E4C9-37CF-454F-BA44-E9B7A4180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289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E6FA-05F3-4B43-BAAB-FA22F1AEE2F6}" type="datetimeFigureOut">
              <a:rPr lang="ko-KR" altLang="en-US" smtClean="0"/>
              <a:t>2017-02-23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2E4C9-37CF-454F-BA44-E9B7A4180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997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E6FA-05F3-4B43-BAAB-FA22F1AEE2F6}" type="datetimeFigureOut">
              <a:rPr lang="ko-KR" altLang="en-US" smtClean="0"/>
              <a:t>2017-02-23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2E4C9-37CF-454F-BA44-E9B7A4180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947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제목 슬라이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3"/>
          <p:cNvSpPr>
            <a:spLocks noEditPoints="1"/>
          </p:cNvSpPr>
          <p:nvPr userDrawn="1"/>
        </p:nvSpPr>
        <p:spPr bwMode="auto">
          <a:xfrm>
            <a:off x="7658100" y="317500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grpSp>
        <p:nvGrpSpPr>
          <p:cNvPr id="3" name="그룹 2"/>
          <p:cNvGrpSpPr>
            <a:grpSpLocks/>
          </p:cNvGrpSpPr>
          <p:nvPr userDrawn="1"/>
        </p:nvGrpSpPr>
        <p:grpSpPr bwMode="auto">
          <a:xfrm>
            <a:off x="-15875" y="2527300"/>
            <a:ext cx="9197975" cy="3333750"/>
            <a:chOff x="-15387" y="2528047"/>
            <a:chExt cx="9198000" cy="3333718"/>
          </a:xfrm>
        </p:grpSpPr>
        <p:sp>
          <p:nvSpPr>
            <p:cNvPr id="4" name="자유형 3"/>
            <p:cNvSpPr/>
            <p:nvPr userDrawn="1"/>
          </p:nvSpPr>
          <p:spPr>
            <a:xfrm>
              <a:off x="-15387" y="2528047"/>
              <a:ext cx="1266828" cy="1301738"/>
            </a:xfrm>
            <a:custGeom>
              <a:avLst/>
              <a:gdLst>
                <a:gd name="connsiteX0" fmla="*/ 0 w 1252012"/>
                <a:gd name="connsiteY0" fmla="*/ 0 h 1080796"/>
                <a:gd name="connsiteX1" fmla="*/ 240973 w 1252012"/>
                <a:gd name="connsiteY1" fmla="*/ 203146 h 1080796"/>
                <a:gd name="connsiteX2" fmla="*/ 536248 w 1252012"/>
                <a:gd name="connsiteY2" fmla="*/ 458733 h 1080796"/>
                <a:gd name="connsiteX3" fmla="*/ 907723 w 1252012"/>
                <a:gd name="connsiteY3" fmla="*/ 776233 h 1080796"/>
                <a:gd name="connsiteX4" fmla="*/ 1252012 w 1252012"/>
                <a:gd name="connsiteY4" fmla="*/ 1080796 h 1080796"/>
                <a:gd name="connsiteX5" fmla="*/ 1182361 w 1252012"/>
                <a:gd name="connsiteY5" fmla="*/ 1023883 h 1080796"/>
                <a:gd name="connsiteX6" fmla="*/ 790248 w 1252012"/>
                <a:gd name="connsiteY6" fmla="*/ 704796 h 1080796"/>
                <a:gd name="connsiteX7" fmla="*/ 433061 w 1252012"/>
                <a:gd name="connsiteY7" fmla="*/ 423808 h 1080796"/>
                <a:gd name="connsiteX8" fmla="*/ 152073 w 1252012"/>
                <a:gd name="connsiteY8" fmla="*/ 206321 h 1080796"/>
                <a:gd name="connsiteX9" fmla="*/ 0 w 1252012"/>
                <a:gd name="connsiteY9" fmla="*/ 90265 h 1080796"/>
                <a:gd name="connsiteX10" fmla="*/ 0 w 1252012"/>
                <a:gd name="connsiteY10" fmla="*/ 0 h 1080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2012" h="1080796">
                  <a:moveTo>
                    <a:pt x="0" y="0"/>
                  </a:moveTo>
                  <a:lnTo>
                    <a:pt x="240973" y="203146"/>
                  </a:lnTo>
                  <a:lnTo>
                    <a:pt x="536248" y="458733"/>
                  </a:lnTo>
                  <a:lnTo>
                    <a:pt x="907723" y="776233"/>
                  </a:lnTo>
                  <a:lnTo>
                    <a:pt x="1252012" y="1080796"/>
                  </a:lnTo>
                  <a:lnTo>
                    <a:pt x="1182361" y="1023883"/>
                  </a:lnTo>
                  <a:lnTo>
                    <a:pt x="790248" y="704796"/>
                  </a:lnTo>
                  <a:lnTo>
                    <a:pt x="433061" y="423808"/>
                  </a:lnTo>
                  <a:lnTo>
                    <a:pt x="152073" y="206321"/>
                  </a:lnTo>
                  <a:lnTo>
                    <a:pt x="0" y="902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8D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auto">
            <a:xfrm>
              <a:off x="3539380" y="4107847"/>
              <a:ext cx="583118" cy="1715666"/>
            </a:xfrm>
            <a:custGeom>
              <a:avLst/>
              <a:gdLst>
                <a:gd name="T0" fmla="*/ 0 w 363"/>
                <a:gd name="T1" fmla="*/ 1715666 h 897"/>
                <a:gd name="T2" fmla="*/ 22489 w 363"/>
                <a:gd name="T3" fmla="*/ 1660199 h 897"/>
                <a:gd name="T4" fmla="*/ 51404 w 363"/>
                <a:gd name="T5" fmla="*/ 1564565 h 897"/>
                <a:gd name="T6" fmla="*/ 72287 w 363"/>
                <a:gd name="T7" fmla="*/ 1419202 h 897"/>
                <a:gd name="T8" fmla="*/ 77107 w 363"/>
                <a:gd name="T9" fmla="*/ 1325481 h 897"/>
                <a:gd name="T10" fmla="*/ 75500 w 363"/>
                <a:gd name="T11" fmla="*/ 1201157 h 897"/>
                <a:gd name="T12" fmla="*/ 69075 w 363"/>
                <a:gd name="T13" fmla="*/ 937209 h 897"/>
                <a:gd name="T14" fmla="*/ 77107 w 363"/>
                <a:gd name="T15" fmla="*/ 732553 h 897"/>
                <a:gd name="T16" fmla="*/ 101202 w 363"/>
                <a:gd name="T17" fmla="*/ 577627 h 897"/>
                <a:gd name="T18" fmla="*/ 126904 w 363"/>
                <a:gd name="T19" fmla="*/ 478168 h 897"/>
                <a:gd name="T20" fmla="*/ 162245 w 363"/>
                <a:gd name="T21" fmla="*/ 376796 h 897"/>
                <a:gd name="T22" fmla="*/ 208830 w 363"/>
                <a:gd name="T23" fmla="*/ 286901 h 897"/>
                <a:gd name="T24" fmla="*/ 266660 w 363"/>
                <a:gd name="T25" fmla="*/ 204656 h 897"/>
                <a:gd name="T26" fmla="*/ 335735 w 363"/>
                <a:gd name="T27" fmla="*/ 128149 h 897"/>
                <a:gd name="T28" fmla="*/ 424086 w 363"/>
                <a:gd name="T29" fmla="*/ 65031 h 897"/>
                <a:gd name="T30" fmla="*/ 525288 w 363"/>
                <a:gd name="T31" fmla="*/ 17214 h 897"/>
                <a:gd name="T32" fmla="*/ 583118 w 363"/>
                <a:gd name="T33" fmla="*/ 0 h 897"/>
                <a:gd name="T34" fmla="*/ 533320 w 363"/>
                <a:gd name="T35" fmla="*/ 38253 h 897"/>
                <a:gd name="T36" fmla="*/ 481916 w 363"/>
                <a:gd name="T37" fmla="*/ 89896 h 897"/>
                <a:gd name="T38" fmla="*/ 420873 w 363"/>
                <a:gd name="T39" fmla="*/ 166402 h 897"/>
                <a:gd name="T40" fmla="*/ 356618 w 363"/>
                <a:gd name="T41" fmla="*/ 269687 h 897"/>
                <a:gd name="T42" fmla="*/ 302001 w 363"/>
                <a:gd name="T43" fmla="*/ 401661 h 897"/>
                <a:gd name="T44" fmla="*/ 255415 w 363"/>
                <a:gd name="T45" fmla="*/ 568063 h 897"/>
                <a:gd name="T46" fmla="*/ 234532 w 363"/>
                <a:gd name="T47" fmla="*/ 713426 h 897"/>
                <a:gd name="T48" fmla="*/ 231320 w 363"/>
                <a:gd name="T49" fmla="*/ 766981 h 897"/>
                <a:gd name="T50" fmla="*/ 231320 w 363"/>
                <a:gd name="T51" fmla="*/ 985026 h 897"/>
                <a:gd name="T52" fmla="*/ 220075 w 363"/>
                <a:gd name="T53" fmla="*/ 1258538 h 897"/>
                <a:gd name="T54" fmla="*/ 202405 w 363"/>
                <a:gd name="T55" fmla="*/ 1449805 h 897"/>
                <a:gd name="T56" fmla="*/ 184734 w 363"/>
                <a:gd name="T57" fmla="*/ 1543526 h 897"/>
                <a:gd name="T58" fmla="*/ 173490 w 363"/>
                <a:gd name="T59" fmla="*/ 1574128 h 897"/>
                <a:gd name="T60" fmla="*/ 147787 w 363"/>
                <a:gd name="T61" fmla="*/ 1616207 h 897"/>
                <a:gd name="T62" fmla="*/ 104415 w 363"/>
                <a:gd name="T63" fmla="*/ 1667849 h 897"/>
                <a:gd name="T64" fmla="*/ 57830 w 363"/>
                <a:gd name="T65" fmla="*/ 1698452 h 897"/>
                <a:gd name="T66" fmla="*/ 19277 w 363"/>
                <a:gd name="T67" fmla="*/ 1711841 h 897"/>
                <a:gd name="T68" fmla="*/ 0 w 363"/>
                <a:gd name="T69" fmla="*/ 1715666 h 89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63" h="897">
                  <a:moveTo>
                    <a:pt x="0" y="897"/>
                  </a:moveTo>
                  <a:lnTo>
                    <a:pt x="0" y="897"/>
                  </a:lnTo>
                  <a:lnTo>
                    <a:pt x="7" y="884"/>
                  </a:lnTo>
                  <a:lnTo>
                    <a:pt x="14" y="868"/>
                  </a:lnTo>
                  <a:lnTo>
                    <a:pt x="23" y="846"/>
                  </a:lnTo>
                  <a:lnTo>
                    <a:pt x="32" y="818"/>
                  </a:lnTo>
                  <a:lnTo>
                    <a:pt x="39" y="783"/>
                  </a:lnTo>
                  <a:lnTo>
                    <a:pt x="45" y="742"/>
                  </a:lnTo>
                  <a:lnTo>
                    <a:pt x="48" y="693"/>
                  </a:lnTo>
                  <a:lnTo>
                    <a:pt x="48" y="664"/>
                  </a:lnTo>
                  <a:lnTo>
                    <a:pt x="47" y="628"/>
                  </a:lnTo>
                  <a:lnTo>
                    <a:pt x="43" y="539"/>
                  </a:lnTo>
                  <a:lnTo>
                    <a:pt x="43" y="490"/>
                  </a:lnTo>
                  <a:lnTo>
                    <a:pt x="45" y="438"/>
                  </a:lnTo>
                  <a:lnTo>
                    <a:pt x="48" y="383"/>
                  </a:lnTo>
                  <a:lnTo>
                    <a:pt x="57" y="329"/>
                  </a:lnTo>
                  <a:lnTo>
                    <a:pt x="63" y="302"/>
                  </a:lnTo>
                  <a:lnTo>
                    <a:pt x="70" y="275"/>
                  </a:lnTo>
                  <a:lnTo>
                    <a:pt x="79" y="250"/>
                  </a:lnTo>
                  <a:lnTo>
                    <a:pt x="90" y="222"/>
                  </a:lnTo>
                  <a:lnTo>
                    <a:pt x="101" y="197"/>
                  </a:lnTo>
                  <a:lnTo>
                    <a:pt x="114" y="174"/>
                  </a:lnTo>
                  <a:lnTo>
                    <a:pt x="130" y="150"/>
                  </a:lnTo>
                  <a:lnTo>
                    <a:pt x="146" y="127"/>
                  </a:lnTo>
                  <a:lnTo>
                    <a:pt x="166" y="107"/>
                  </a:lnTo>
                  <a:lnTo>
                    <a:pt x="186" y="87"/>
                  </a:lnTo>
                  <a:lnTo>
                    <a:pt x="209" y="67"/>
                  </a:lnTo>
                  <a:lnTo>
                    <a:pt x="235" y="51"/>
                  </a:lnTo>
                  <a:lnTo>
                    <a:pt x="264" y="34"/>
                  </a:lnTo>
                  <a:lnTo>
                    <a:pt x="294" y="22"/>
                  </a:lnTo>
                  <a:lnTo>
                    <a:pt x="327" y="9"/>
                  </a:lnTo>
                  <a:lnTo>
                    <a:pt x="363" y="0"/>
                  </a:lnTo>
                  <a:lnTo>
                    <a:pt x="354" y="5"/>
                  </a:lnTo>
                  <a:lnTo>
                    <a:pt x="332" y="20"/>
                  </a:lnTo>
                  <a:lnTo>
                    <a:pt x="316" y="32"/>
                  </a:lnTo>
                  <a:lnTo>
                    <a:pt x="300" y="47"/>
                  </a:lnTo>
                  <a:lnTo>
                    <a:pt x="280" y="65"/>
                  </a:lnTo>
                  <a:lnTo>
                    <a:pt x="262" y="87"/>
                  </a:lnTo>
                  <a:lnTo>
                    <a:pt x="242" y="112"/>
                  </a:lnTo>
                  <a:lnTo>
                    <a:pt x="222" y="141"/>
                  </a:lnTo>
                  <a:lnTo>
                    <a:pt x="204" y="174"/>
                  </a:lnTo>
                  <a:lnTo>
                    <a:pt x="188" y="210"/>
                  </a:lnTo>
                  <a:lnTo>
                    <a:pt x="171" y="251"/>
                  </a:lnTo>
                  <a:lnTo>
                    <a:pt x="159" y="297"/>
                  </a:lnTo>
                  <a:lnTo>
                    <a:pt x="150" y="347"/>
                  </a:lnTo>
                  <a:lnTo>
                    <a:pt x="146" y="373"/>
                  </a:lnTo>
                  <a:lnTo>
                    <a:pt x="144" y="401"/>
                  </a:lnTo>
                  <a:lnTo>
                    <a:pt x="144" y="458"/>
                  </a:lnTo>
                  <a:lnTo>
                    <a:pt x="144" y="515"/>
                  </a:lnTo>
                  <a:lnTo>
                    <a:pt x="143" y="584"/>
                  </a:lnTo>
                  <a:lnTo>
                    <a:pt x="137" y="658"/>
                  </a:lnTo>
                  <a:lnTo>
                    <a:pt x="132" y="727"/>
                  </a:lnTo>
                  <a:lnTo>
                    <a:pt x="126" y="758"/>
                  </a:lnTo>
                  <a:lnTo>
                    <a:pt x="121" y="783"/>
                  </a:lnTo>
                  <a:lnTo>
                    <a:pt x="115" y="807"/>
                  </a:lnTo>
                  <a:lnTo>
                    <a:pt x="108" y="823"/>
                  </a:lnTo>
                  <a:lnTo>
                    <a:pt x="101" y="834"/>
                  </a:lnTo>
                  <a:lnTo>
                    <a:pt x="92" y="845"/>
                  </a:lnTo>
                  <a:lnTo>
                    <a:pt x="79" y="857"/>
                  </a:lnTo>
                  <a:lnTo>
                    <a:pt x="65" y="872"/>
                  </a:lnTo>
                  <a:lnTo>
                    <a:pt x="45" y="883"/>
                  </a:lnTo>
                  <a:lnTo>
                    <a:pt x="36" y="888"/>
                  </a:lnTo>
                  <a:lnTo>
                    <a:pt x="23" y="892"/>
                  </a:lnTo>
                  <a:lnTo>
                    <a:pt x="12" y="895"/>
                  </a:lnTo>
                  <a:lnTo>
                    <a:pt x="0" y="897"/>
                  </a:lnTo>
                  <a:close/>
                </a:path>
              </a:pathLst>
            </a:custGeom>
            <a:solidFill>
              <a:srgbClr val="198D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자유형 5"/>
            <p:cNvSpPr>
              <a:spLocks/>
            </p:cNvSpPr>
            <p:nvPr userDrawn="1"/>
          </p:nvSpPr>
          <p:spPr bwMode="auto">
            <a:xfrm>
              <a:off x="4122498" y="3916581"/>
              <a:ext cx="5035441" cy="1771628"/>
            </a:xfrm>
            <a:custGeom>
              <a:avLst/>
              <a:gdLst/>
              <a:ahLst/>
              <a:cxnLst/>
              <a:rect l="0" t="0" r="r" b="b"/>
              <a:pathLst>
                <a:path w="4976241" h="1470436">
                  <a:moveTo>
                    <a:pt x="833438" y="0"/>
                  </a:moveTo>
                  <a:lnTo>
                    <a:pt x="901700" y="3175"/>
                  </a:lnTo>
                  <a:lnTo>
                    <a:pt x="976313" y="6350"/>
                  </a:lnTo>
                  <a:lnTo>
                    <a:pt x="1054100" y="12700"/>
                  </a:lnTo>
                  <a:lnTo>
                    <a:pt x="1138238" y="17463"/>
                  </a:lnTo>
                  <a:lnTo>
                    <a:pt x="1220788" y="30163"/>
                  </a:lnTo>
                  <a:lnTo>
                    <a:pt x="1306513" y="41275"/>
                  </a:lnTo>
                  <a:lnTo>
                    <a:pt x="1395413" y="55563"/>
                  </a:lnTo>
                  <a:lnTo>
                    <a:pt x="1490663" y="73025"/>
                  </a:lnTo>
                  <a:lnTo>
                    <a:pt x="1519238" y="74613"/>
                  </a:lnTo>
                  <a:lnTo>
                    <a:pt x="1603375" y="92075"/>
                  </a:lnTo>
                  <a:lnTo>
                    <a:pt x="1746250" y="123825"/>
                  </a:lnTo>
                  <a:lnTo>
                    <a:pt x="1944688" y="173038"/>
                  </a:lnTo>
                  <a:lnTo>
                    <a:pt x="2065338" y="207963"/>
                  </a:lnTo>
                  <a:lnTo>
                    <a:pt x="2203450" y="244475"/>
                  </a:lnTo>
                  <a:lnTo>
                    <a:pt x="2352675" y="290513"/>
                  </a:lnTo>
                  <a:lnTo>
                    <a:pt x="2519363" y="342900"/>
                  </a:lnTo>
                  <a:lnTo>
                    <a:pt x="2700338" y="400050"/>
                  </a:lnTo>
                  <a:lnTo>
                    <a:pt x="2895600" y="465138"/>
                  </a:lnTo>
                  <a:lnTo>
                    <a:pt x="3105150" y="539750"/>
                  </a:lnTo>
                  <a:lnTo>
                    <a:pt x="3332163" y="623888"/>
                  </a:lnTo>
                  <a:lnTo>
                    <a:pt x="3759200" y="781050"/>
                  </a:lnTo>
                  <a:lnTo>
                    <a:pt x="4116388" y="911225"/>
                  </a:lnTo>
                  <a:lnTo>
                    <a:pt x="4405313" y="1014413"/>
                  </a:lnTo>
                  <a:lnTo>
                    <a:pt x="4632325" y="1095375"/>
                  </a:lnTo>
                  <a:lnTo>
                    <a:pt x="4913313" y="1185863"/>
                  </a:lnTo>
                  <a:lnTo>
                    <a:pt x="4976241" y="1207602"/>
                  </a:lnTo>
                  <a:lnTo>
                    <a:pt x="4976241" y="1470436"/>
                  </a:lnTo>
                  <a:lnTo>
                    <a:pt x="3679825" y="985838"/>
                  </a:lnTo>
                  <a:lnTo>
                    <a:pt x="3460750" y="900113"/>
                  </a:lnTo>
                  <a:lnTo>
                    <a:pt x="3230563" y="808038"/>
                  </a:lnTo>
                  <a:lnTo>
                    <a:pt x="2747963" y="606425"/>
                  </a:lnTo>
                  <a:lnTo>
                    <a:pt x="2508250" y="509588"/>
                  </a:lnTo>
                  <a:lnTo>
                    <a:pt x="2268538" y="420688"/>
                  </a:lnTo>
                  <a:lnTo>
                    <a:pt x="2154238" y="376238"/>
                  </a:lnTo>
                  <a:lnTo>
                    <a:pt x="2041525" y="339725"/>
                  </a:lnTo>
                  <a:lnTo>
                    <a:pt x="1933575" y="304800"/>
                  </a:lnTo>
                  <a:lnTo>
                    <a:pt x="1830388" y="273050"/>
                  </a:lnTo>
                  <a:lnTo>
                    <a:pt x="1622425" y="219075"/>
                  </a:lnTo>
                  <a:lnTo>
                    <a:pt x="1519238" y="190500"/>
                  </a:lnTo>
                  <a:lnTo>
                    <a:pt x="1412875" y="166688"/>
                  </a:lnTo>
                  <a:lnTo>
                    <a:pt x="1306513" y="144463"/>
                  </a:lnTo>
                  <a:lnTo>
                    <a:pt x="1200150" y="123825"/>
                  </a:lnTo>
                  <a:lnTo>
                    <a:pt x="1089025" y="109538"/>
                  </a:lnTo>
                  <a:lnTo>
                    <a:pt x="979488" y="95250"/>
                  </a:lnTo>
                  <a:lnTo>
                    <a:pt x="865188" y="87313"/>
                  </a:lnTo>
                  <a:lnTo>
                    <a:pt x="749300" y="80963"/>
                  </a:lnTo>
                  <a:lnTo>
                    <a:pt x="631825" y="77788"/>
                  </a:lnTo>
                  <a:lnTo>
                    <a:pt x="511175" y="84138"/>
                  </a:lnTo>
                  <a:lnTo>
                    <a:pt x="387350" y="92075"/>
                  </a:lnTo>
                  <a:lnTo>
                    <a:pt x="261938" y="106363"/>
                  </a:lnTo>
                  <a:lnTo>
                    <a:pt x="131763" y="130175"/>
                  </a:lnTo>
                  <a:lnTo>
                    <a:pt x="0" y="158750"/>
                  </a:lnTo>
                  <a:lnTo>
                    <a:pt x="11113" y="155575"/>
                  </a:lnTo>
                  <a:lnTo>
                    <a:pt x="34925" y="144463"/>
                  </a:lnTo>
                  <a:lnTo>
                    <a:pt x="60325" y="130175"/>
                  </a:lnTo>
                  <a:lnTo>
                    <a:pt x="101600" y="115888"/>
                  </a:lnTo>
                  <a:lnTo>
                    <a:pt x="149225" y="95250"/>
                  </a:lnTo>
                  <a:lnTo>
                    <a:pt x="212725" y="77788"/>
                  </a:lnTo>
                  <a:lnTo>
                    <a:pt x="284163" y="58738"/>
                  </a:lnTo>
                  <a:lnTo>
                    <a:pt x="371475" y="41275"/>
                  </a:lnTo>
                  <a:lnTo>
                    <a:pt x="468313" y="23813"/>
                  </a:lnTo>
                  <a:lnTo>
                    <a:pt x="577850" y="12700"/>
                  </a:lnTo>
                  <a:lnTo>
                    <a:pt x="698500" y="3175"/>
                  </a:lnTo>
                  <a:lnTo>
                    <a:pt x="833438" y="0"/>
                  </a:lnTo>
                  <a:close/>
                </a:path>
              </a:pathLst>
            </a:custGeom>
            <a:solidFill>
              <a:srgbClr val="198D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8"/>
            <p:cNvSpPr>
              <a:spLocks/>
            </p:cNvSpPr>
            <p:nvPr userDrawn="1"/>
          </p:nvSpPr>
          <p:spPr bwMode="auto">
            <a:xfrm>
              <a:off x="4122498" y="3916581"/>
              <a:ext cx="5060115" cy="1782608"/>
            </a:xfrm>
            <a:custGeom>
              <a:avLst/>
              <a:gdLst>
                <a:gd name="T0" fmla="*/ 11245 w 3150"/>
                <a:gd name="T1" fmla="*/ 187442 h 932"/>
                <a:gd name="T2" fmla="*/ 61043 w 3150"/>
                <a:gd name="T3" fmla="*/ 156839 h 932"/>
                <a:gd name="T4" fmla="*/ 151000 w 3150"/>
                <a:gd name="T5" fmla="*/ 114760 h 932"/>
                <a:gd name="T6" fmla="*/ 287543 w 3150"/>
                <a:gd name="T7" fmla="*/ 70769 h 932"/>
                <a:gd name="T8" fmla="*/ 473884 w 3150"/>
                <a:gd name="T9" fmla="*/ 28690 h 932"/>
                <a:gd name="T10" fmla="*/ 706810 w 3150"/>
                <a:gd name="T11" fmla="*/ 3825 h 932"/>
                <a:gd name="T12" fmla="*/ 912427 w 3150"/>
                <a:gd name="T13" fmla="*/ 3825 h 932"/>
                <a:gd name="T14" fmla="*/ 1066640 w 3150"/>
                <a:gd name="T15" fmla="*/ 15301 h 932"/>
                <a:gd name="T16" fmla="*/ 1235311 w 3150"/>
                <a:gd name="T17" fmla="*/ 36341 h 932"/>
                <a:gd name="T18" fmla="*/ 1412013 w 3150"/>
                <a:gd name="T19" fmla="*/ 66943 h 932"/>
                <a:gd name="T20" fmla="*/ 1508396 w 3150"/>
                <a:gd name="T21" fmla="*/ 87983 h 932"/>
                <a:gd name="T22" fmla="*/ 1622450 w 3150"/>
                <a:gd name="T23" fmla="*/ 110935 h 932"/>
                <a:gd name="T24" fmla="*/ 1967823 w 3150"/>
                <a:gd name="T25" fmla="*/ 208481 h 932"/>
                <a:gd name="T26" fmla="*/ 2229663 w 3150"/>
                <a:gd name="T27" fmla="*/ 294551 h 932"/>
                <a:gd name="T28" fmla="*/ 2549334 w 3150"/>
                <a:gd name="T29" fmla="*/ 413137 h 932"/>
                <a:gd name="T30" fmla="*/ 2930048 w 3150"/>
                <a:gd name="T31" fmla="*/ 560412 h 932"/>
                <a:gd name="T32" fmla="*/ 3371804 w 3150"/>
                <a:gd name="T33" fmla="*/ 751679 h 932"/>
                <a:gd name="T34" fmla="*/ 3803921 w 3150"/>
                <a:gd name="T35" fmla="*/ 941033 h 932"/>
                <a:gd name="T36" fmla="*/ 4457720 w 3150"/>
                <a:gd name="T37" fmla="*/ 1222196 h 932"/>
                <a:gd name="T38" fmla="*/ 4971764 w 3150"/>
                <a:gd name="T39" fmla="*/ 1428764 h 932"/>
                <a:gd name="T40" fmla="*/ 5060115 w 3150"/>
                <a:gd name="T41" fmla="*/ 1782608 h 932"/>
                <a:gd name="T42" fmla="*/ 3723602 w 3150"/>
                <a:gd name="T43" fmla="*/ 1187768 h 932"/>
                <a:gd name="T44" fmla="*/ 3501921 w 3150"/>
                <a:gd name="T45" fmla="*/ 1084484 h 932"/>
                <a:gd name="T46" fmla="*/ 2780654 w 3150"/>
                <a:gd name="T47" fmla="*/ 730640 h 932"/>
                <a:gd name="T48" fmla="*/ 2295525 w 3150"/>
                <a:gd name="T49" fmla="*/ 506857 h 932"/>
                <a:gd name="T50" fmla="*/ 2065812 w 3150"/>
                <a:gd name="T51" fmla="*/ 409311 h 932"/>
                <a:gd name="T52" fmla="*/ 1852163 w 3150"/>
                <a:gd name="T53" fmla="*/ 328979 h 932"/>
                <a:gd name="T54" fmla="*/ 1641726 w 3150"/>
                <a:gd name="T55" fmla="*/ 263948 h 932"/>
                <a:gd name="T56" fmla="*/ 1429683 w 3150"/>
                <a:gd name="T57" fmla="*/ 200830 h 932"/>
                <a:gd name="T58" fmla="*/ 1214428 w 3150"/>
                <a:gd name="T59" fmla="*/ 149188 h 932"/>
                <a:gd name="T60" fmla="*/ 991140 w 3150"/>
                <a:gd name="T61" fmla="*/ 114760 h 932"/>
                <a:gd name="T62" fmla="*/ 758214 w 3150"/>
                <a:gd name="T63" fmla="*/ 97546 h 932"/>
                <a:gd name="T64" fmla="*/ 517256 w 3150"/>
                <a:gd name="T65" fmla="*/ 101371 h 932"/>
                <a:gd name="T66" fmla="*/ 265054 w 3150"/>
                <a:gd name="T67" fmla="*/ 128149 h 932"/>
                <a:gd name="T68" fmla="*/ 0 w 3150"/>
                <a:gd name="T69" fmla="*/ 191267 h 93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150" h="932">
                  <a:moveTo>
                    <a:pt x="7" y="98"/>
                  </a:moveTo>
                  <a:lnTo>
                    <a:pt x="7" y="98"/>
                  </a:lnTo>
                  <a:lnTo>
                    <a:pt x="22" y="91"/>
                  </a:lnTo>
                  <a:lnTo>
                    <a:pt x="38" y="82"/>
                  </a:lnTo>
                  <a:lnTo>
                    <a:pt x="64" y="73"/>
                  </a:lnTo>
                  <a:lnTo>
                    <a:pt x="94" y="60"/>
                  </a:lnTo>
                  <a:lnTo>
                    <a:pt x="134" y="49"/>
                  </a:lnTo>
                  <a:lnTo>
                    <a:pt x="179" y="37"/>
                  </a:lnTo>
                  <a:lnTo>
                    <a:pt x="234" y="26"/>
                  </a:lnTo>
                  <a:lnTo>
                    <a:pt x="295" y="15"/>
                  </a:lnTo>
                  <a:lnTo>
                    <a:pt x="364" y="8"/>
                  </a:lnTo>
                  <a:lnTo>
                    <a:pt x="440" y="2"/>
                  </a:lnTo>
                  <a:lnTo>
                    <a:pt x="525" y="0"/>
                  </a:lnTo>
                  <a:lnTo>
                    <a:pt x="568" y="2"/>
                  </a:lnTo>
                  <a:lnTo>
                    <a:pt x="615" y="4"/>
                  </a:lnTo>
                  <a:lnTo>
                    <a:pt x="664" y="8"/>
                  </a:lnTo>
                  <a:lnTo>
                    <a:pt x="717" y="11"/>
                  </a:lnTo>
                  <a:lnTo>
                    <a:pt x="769" y="19"/>
                  </a:lnTo>
                  <a:lnTo>
                    <a:pt x="823" y="26"/>
                  </a:lnTo>
                  <a:lnTo>
                    <a:pt x="879" y="35"/>
                  </a:lnTo>
                  <a:lnTo>
                    <a:pt x="939" y="46"/>
                  </a:lnTo>
                  <a:lnTo>
                    <a:pt x="957" y="47"/>
                  </a:lnTo>
                  <a:lnTo>
                    <a:pt x="1010" y="58"/>
                  </a:lnTo>
                  <a:lnTo>
                    <a:pt x="1100" y="78"/>
                  </a:lnTo>
                  <a:lnTo>
                    <a:pt x="1225" y="109"/>
                  </a:lnTo>
                  <a:lnTo>
                    <a:pt x="1301" y="131"/>
                  </a:lnTo>
                  <a:lnTo>
                    <a:pt x="1388" y="154"/>
                  </a:lnTo>
                  <a:lnTo>
                    <a:pt x="1482" y="183"/>
                  </a:lnTo>
                  <a:lnTo>
                    <a:pt x="1587" y="216"/>
                  </a:lnTo>
                  <a:lnTo>
                    <a:pt x="1701" y="252"/>
                  </a:lnTo>
                  <a:lnTo>
                    <a:pt x="1824" y="293"/>
                  </a:lnTo>
                  <a:lnTo>
                    <a:pt x="1956" y="340"/>
                  </a:lnTo>
                  <a:lnTo>
                    <a:pt x="2099" y="393"/>
                  </a:lnTo>
                  <a:lnTo>
                    <a:pt x="2368" y="492"/>
                  </a:lnTo>
                  <a:lnTo>
                    <a:pt x="2593" y="574"/>
                  </a:lnTo>
                  <a:lnTo>
                    <a:pt x="2775" y="639"/>
                  </a:lnTo>
                  <a:lnTo>
                    <a:pt x="2918" y="690"/>
                  </a:lnTo>
                  <a:lnTo>
                    <a:pt x="3095" y="747"/>
                  </a:lnTo>
                  <a:lnTo>
                    <a:pt x="3150" y="766"/>
                  </a:lnTo>
                  <a:lnTo>
                    <a:pt x="3150" y="932"/>
                  </a:lnTo>
                  <a:lnTo>
                    <a:pt x="2318" y="621"/>
                  </a:lnTo>
                  <a:lnTo>
                    <a:pt x="2180" y="567"/>
                  </a:lnTo>
                  <a:lnTo>
                    <a:pt x="2035" y="509"/>
                  </a:lnTo>
                  <a:lnTo>
                    <a:pt x="1731" y="382"/>
                  </a:lnTo>
                  <a:lnTo>
                    <a:pt x="1580" y="321"/>
                  </a:lnTo>
                  <a:lnTo>
                    <a:pt x="1429" y="265"/>
                  </a:lnTo>
                  <a:lnTo>
                    <a:pt x="1357" y="237"/>
                  </a:lnTo>
                  <a:lnTo>
                    <a:pt x="1286" y="214"/>
                  </a:lnTo>
                  <a:lnTo>
                    <a:pt x="1218" y="192"/>
                  </a:lnTo>
                  <a:lnTo>
                    <a:pt x="1153" y="172"/>
                  </a:lnTo>
                  <a:lnTo>
                    <a:pt x="1022" y="138"/>
                  </a:lnTo>
                  <a:lnTo>
                    <a:pt x="957" y="120"/>
                  </a:lnTo>
                  <a:lnTo>
                    <a:pt x="890" y="105"/>
                  </a:lnTo>
                  <a:lnTo>
                    <a:pt x="823" y="91"/>
                  </a:lnTo>
                  <a:lnTo>
                    <a:pt x="756" y="78"/>
                  </a:lnTo>
                  <a:lnTo>
                    <a:pt x="686" y="69"/>
                  </a:lnTo>
                  <a:lnTo>
                    <a:pt x="617" y="60"/>
                  </a:lnTo>
                  <a:lnTo>
                    <a:pt x="545" y="55"/>
                  </a:lnTo>
                  <a:lnTo>
                    <a:pt x="472" y="51"/>
                  </a:lnTo>
                  <a:lnTo>
                    <a:pt x="398" y="49"/>
                  </a:lnTo>
                  <a:lnTo>
                    <a:pt x="322" y="53"/>
                  </a:lnTo>
                  <a:lnTo>
                    <a:pt x="244" y="58"/>
                  </a:lnTo>
                  <a:lnTo>
                    <a:pt x="165" y="67"/>
                  </a:lnTo>
                  <a:lnTo>
                    <a:pt x="83" y="82"/>
                  </a:lnTo>
                  <a:lnTo>
                    <a:pt x="0" y="10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자유형 7"/>
            <p:cNvSpPr>
              <a:spLocks/>
            </p:cNvSpPr>
            <p:nvPr userDrawn="1"/>
          </p:nvSpPr>
          <p:spPr bwMode="auto">
            <a:xfrm>
              <a:off x="-15219" y="2717575"/>
              <a:ext cx="3835718" cy="3058120"/>
            </a:xfrm>
            <a:custGeom>
              <a:avLst/>
              <a:gdLst>
                <a:gd name="T0" fmla="*/ 0 w 3790623"/>
                <a:gd name="T1" fmla="*/ 0 h 2538214"/>
                <a:gd name="T2" fmla="*/ 60712 w 3790623"/>
                <a:gd name="T3" fmla="*/ 43752 h 2538214"/>
                <a:gd name="T4" fmla="*/ 258298 w 3790623"/>
                <a:gd name="T5" fmla="*/ 202504 h 2538214"/>
                <a:gd name="T6" fmla="*/ 526564 w 3790623"/>
                <a:gd name="T7" fmla="*/ 420549 h 2538214"/>
                <a:gd name="T8" fmla="*/ 822139 w 3790623"/>
                <a:gd name="T9" fmla="*/ 671108 h 2538214"/>
                <a:gd name="T10" fmla="*/ 1371522 w 3790623"/>
                <a:gd name="T11" fmla="*/ 1133974 h 2538214"/>
                <a:gd name="T12" fmla="*/ 1618906 w 3790623"/>
                <a:gd name="T13" fmla="*/ 1342456 h 2538214"/>
                <a:gd name="T14" fmla="*/ 2743376 w 3790623"/>
                <a:gd name="T15" fmla="*/ 2327480 h 2538214"/>
                <a:gd name="T16" fmla="*/ 2883132 w 3790623"/>
                <a:gd name="T17" fmla="*/ 2455630 h 2538214"/>
                <a:gd name="T18" fmla="*/ 3010036 w 3790623"/>
                <a:gd name="T19" fmla="*/ 2570390 h 2538214"/>
                <a:gd name="T20" fmla="*/ 3127302 w 3790623"/>
                <a:gd name="T21" fmla="*/ 2666023 h 2538214"/>
                <a:gd name="T22" fmla="*/ 3236537 w 3790623"/>
                <a:gd name="T23" fmla="*/ 2750181 h 2538214"/>
                <a:gd name="T24" fmla="*/ 3336133 w 3790623"/>
                <a:gd name="T25" fmla="*/ 2815212 h 2538214"/>
                <a:gd name="T26" fmla="*/ 3426090 w 3790623"/>
                <a:gd name="T27" fmla="*/ 2874504 h 2538214"/>
                <a:gd name="T28" fmla="*/ 3504803 w 3790623"/>
                <a:gd name="T29" fmla="*/ 2918496 h 2538214"/>
                <a:gd name="T30" fmla="*/ 3577090 w 3790623"/>
                <a:gd name="T31" fmla="*/ 2954836 h 2538214"/>
                <a:gd name="T32" fmla="*/ 3638133 w 3790623"/>
                <a:gd name="T33" fmla="*/ 2977788 h 2538214"/>
                <a:gd name="T34" fmla="*/ 3691143 w 3790623"/>
                <a:gd name="T35" fmla="*/ 2998828 h 2538214"/>
                <a:gd name="T36" fmla="*/ 3737729 w 3790623"/>
                <a:gd name="T37" fmla="*/ 3008391 h 2538214"/>
                <a:gd name="T38" fmla="*/ 3771463 w 3790623"/>
                <a:gd name="T39" fmla="*/ 3019867 h 2538214"/>
                <a:gd name="T40" fmla="*/ 3800378 w 3790623"/>
                <a:gd name="T41" fmla="*/ 3023692 h 2538214"/>
                <a:gd name="T42" fmla="*/ 3821261 w 3790623"/>
                <a:gd name="T43" fmla="*/ 3023692 h 2538214"/>
                <a:gd name="T44" fmla="*/ 3835718 w 3790623"/>
                <a:gd name="T45" fmla="*/ 3023692 h 2538214"/>
                <a:gd name="T46" fmla="*/ 3798772 w 3790623"/>
                <a:gd name="T47" fmla="*/ 3040907 h 2538214"/>
                <a:gd name="T48" fmla="*/ 3757006 w 3790623"/>
                <a:gd name="T49" fmla="*/ 3050469 h 2538214"/>
                <a:gd name="T50" fmla="*/ 3713633 w 3790623"/>
                <a:gd name="T51" fmla="*/ 3058120 h 2538214"/>
                <a:gd name="T52" fmla="*/ 3670261 w 3790623"/>
                <a:gd name="T53" fmla="*/ 3058120 h 2538214"/>
                <a:gd name="T54" fmla="*/ 3626888 w 3790623"/>
                <a:gd name="T55" fmla="*/ 3054295 h 2538214"/>
                <a:gd name="T56" fmla="*/ 3583516 w 3790623"/>
                <a:gd name="T57" fmla="*/ 3046644 h 2538214"/>
                <a:gd name="T58" fmla="*/ 3536930 w 3790623"/>
                <a:gd name="T59" fmla="*/ 3037081 h 2538214"/>
                <a:gd name="T60" fmla="*/ 3490346 w 3790623"/>
                <a:gd name="T61" fmla="*/ 3019867 h 2538214"/>
                <a:gd name="T62" fmla="*/ 3443760 w 3790623"/>
                <a:gd name="T63" fmla="*/ 3002653 h 2538214"/>
                <a:gd name="T64" fmla="*/ 3397175 w 3790623"/>
                <a:gd name="T65" fmla="*/ 2981613 h 2538214"/>
                <a:gd name="T66" fmla="*/ 3350590 w 3790623"/>
                <a:gd name="T67" fmla="*/ 2956749 h 2538214"/>
                <a:gd name="T68" fmla="*/ 3300792 w 3790623"/>
                <a:gd name="T69" fmla="*/ 2933797 h 2538214"/>
                <a:gd name="T70" fmla="*/ 3210834 w 3790623"/>
                <a:gd name="T71" fmla="*/ 2874504 h 2538214"/>
                <a:gd name="T72" fmla="*/ 3120877 w 3790623"/>
                <a:gd name="T73" fmla="*/ 2811386 h 2538214"/>
                <a:gd name="T74" fmla="*/ 3038951 w 3790623"/>
                <a:gd name="T75" fmla="*/ 2750181 h 2538214"/>
                <a:gd name="T76" fmla="*/ 2961844 w 3790623"/>
                <a:gd name="T77" fmla="*/ 2683237 h 2538214"/>
                <a:gd name="T78" fmla="*/ 2891163 w 3790623"/>
                <a:gd name="T79" fmla="*/ 2622031 h 2538214"/>
                <a:gd name="T80" fmla="*/ 2830121 w 3790623"/>
                <a:gd name="T81" fmla="*/ 2566564 h 2538214"/>
                <a:gd name="T82" fmla="*/ 2743376 w 3790623"/>
                <a:gd name="T83" fmla="*/ 2480494 h 2538214"/>
                <a:gd name="T84" fmla="*/ 2711248 w 3790623"/>
                <a:gd name="T85" fmla="*/ 2447979 h 2538214"/>
                <a:gd name="T86" fmla="*/ 1726534 w 3790623"/>
                <a:gd name="T87" fmla="*/ 1487819 h 2538214"/>
                <a:gd name="T88" fmla="*/ 1504853 w 3790623"/>
                <a:gd name="T89" fmla="*/ 1296552 h 2538214"/>
                <a:gd name="T90" fmla="*/ 1299236 w 3790623"/>
                <a:gd name="T91" fmla="*/ 1120586 h 2538214"/>
                <a:gd name="T92" fmla="*/ 936192 w 3790623"/>
                <a:gd name="T93" fmla="*/ 818384 h 2538214"/>
                <a:gd name="T94" fmla="*/ 630979 w 3790623"/>
                <a:gd name="T95" fmla="*/ 573562 h 2538214"/>
                <a:gd name="T96" fmla="*/ 386809 w 3790623"/>
                <a:gd name="T97" fmla="*/ 384207 h 2538214"/>
                <a:gd name="T98" fmla="*/ 200468 w 3790623"/>
                <a:gd name="T99" fmla="*/ 244583 h 2538214"/>
                <a:gd name="T100" fmla="*/ 70350 w 3790623"/>
                <a:gd name="T101" fmla="*/ 148950 h 2538214"/>
                <a:gd name="T102" fmla="*/ 0 w 3790623"/>
                <a:gd name="T103" fmla="*/ 100524 h 2538214"/>
                <a:gd name="T104" fmla="*/ 0 w 3790623"/>
                <a:gd name="T105" fmla="*/ 0 h 253821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790623" h="2538214">
                  <a:moveTo>
                    <a:pt x="0" y="0"/>
                  </a:moveTo>
                  <a:lnTo>
                    <a:pt x="59998" y="36314"/>
                  </a:lnTo>
                  <a:lnTo>
                    <a:pt x="255261" y="168077"/>
                  </a:lnTo>
                  <a:lnTo>
                    <a:pt x="520373" y="349052"/>
                  </a:lnTo>
                  <a:lnTo>
                    <a:pt x="812473" y="557014"/>
                  </a:lnTo>
                  <a:lnTo>
                    <a:pt x="1355398" y="941189"/>
                  </a:lnTo>
                  <a:lnTo>
                    <a:pt x="1599873" y="1114227"/>
                  </a:lnTo>
                  <a:lnTo>
                    <a:pt x="2711123" y="1931789"/>
                  </a:lnTo>
                  <a:lnTo>
                    <a:pt x="2849236" y="2038152"/>
                  </a:lnTo>
                  <a:lnTo>
                    <a:pt x="2974648" y="2133402"/>
                  </a:lnTo>
                  <a:lnTo>
                    <a:pt x="3090536" y="2212777"/>
                  </a:lnTo>
                  <a:lnTo>
                    <a:pt x="3198486" y="2282627"/>
                  </a:lnTo>
                  <a:lnTo>
                    <a:pt x="3296911" y="2336602"/>
                  </a:lnTo>
                  <a:lnTo>
                    <a:pt x="3385811" y="2385814"/>
                  </a:lnTo>
                  <a:lnTo>
                    <a:pt x="3463598" y="2422327"/>
                  </a:lnTo>
                  <a:lnTo>
                    <a:pt x="3535036" y="2452489"/>
                  </a:lnTo>
                  <a:lnTo>
                    <a:pt x="3595361" y="2471539"/>
                  </a:lnTo>
                  <a:lnTo>
                    <a:pt x="3647748" y="2489002"/>
                  </a:lnTo>
                  <a:lnTo>
                    <a:pt x="3693786" y="2496939"/>
                  </a:lnTo>
                  <a:lnTo>
                    <a:pt x="3727123" y="2506464"/>
                  </a:lnTo>
                  <a:lnTo>
                    <a:pt x="3755698" y="2509639"/>
                  </a:lnTo>
                  <a:lnTo>
                    <a:pt x="3776336" y="2509639"/>
                  </a:lnTo>
                  <a:lnTo>
                    <a:pt x="3790623" y="2509639"/>
                  </a:lnTo>
                  <a:lnTo>
                    <a:pt x="3754111" y="2523927"/>
                  </a:lnTo>
                  <a:lnTo>
                    <a:pt x="3712836" y="2531864"/>
                  </a:lnTo>
                  <a:lnTo>
                    <a:pt x="3669973" y="2538214"/>
                  </a:lnTo>
                  <a:lnTo>
                    <a:pt x="3627111" y="2538214"/>
                  </a:lnTo>
                  <a:lnTo>
                    <a:pt x="3584248" y="2535039"/>
                  </a:lnTo>
                  <a:lnTo>
                    <a:pt x="3541386" y="2528689"/>
                  </a:lnTo>
                  <a:lnTo>
                    <a:pt x="3495348" y="2520752"/>
                  </a:lnTo>
                  <a:lnTo>
                    <a:pt x="3449311" y="2506464"/>
                  </a:lnTo>
                  <a:lnTo>
                    <a:pt x="3403273" y="2492177"/>
                  </a:lnTo>
                  <a:lnTo>
                    <a:pt x="3357236" y="2474714"/>
                  </a:lnTo>
                  <a:lnTo>
                    <a:pt x="3311198" y="2454077"/>
                  </a:lnTo>
                  <a:lnTo>
                    <a:pt x="3261986" y="2435027"/>
                  </a:lnTo>
                  <a:lnTo>
                    <a:pt x="3173086" y="2385814"/>
                  </a:lnTo>
                  <a:lnTo>
                    <a:pt x="3084186" y="2333427"/>
                  </a:lnTo>
                  <a:lnTo>
                    <a:pt x="3003223" y="2282627"/>
                  </a:lnTo>
                  <a:lnTo>
                    <a:pt x="2927023" y="2227064"/>
                  </a:lnTo>
                  <a:lnTo>
                    <a:pt x="2857173" y="2176264"/>
                  </a:lnTo>
                  <a:lnTo>
                    <a:pt x="2796848" y="2130227"/>
                  </a:lnTo>
                  <a:lnTo>
                    <a:pt x="2711123" y="2058789"/>
                  </a:lnTo>
                  <a:lnTo>
                    <a:pt x="2679373" y="2031802"/>
                  </a:lnTo>
                  <a:lnTo>
                    <a:pt x="1706236" y="1234877"/>
                  </a:lnTo>
                  <a:lnTo>
                    <a:pt x="1487161" y="1076127"/>
                  </a:lnTo>
                  <a:lnTo>
                    <a:pt x="1283961" y="930077"/>
                  </a:lnTo>
                  <a:lnTo>
                    <a:pt x="925186" y="679252"/>
                  </a:lnTo>
                  <a:lnTo>
                    <a:pt x="623561" y="476052"/>
                  </a:lnTo>
                  <a:lnTo>
                    <a:pt x="382261" y="318889"/>
                  </a:lnTo>
                  <a:lnTo>
                    <a:pt x="198111" y="203002"/>
                  </a:lnTo>
                  <a:lnTo>
                    <a:pt x="69523" y="123627"/>
                  </a:lnTo>
                  <a:lnTo>
                    <a:pt x="0" y="834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CB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자유형 8"/>
            <p:cNvSpPr>
              <a:spLocks/>
            </p:cNvSpPr>
            <p:nvPr userDrawn="1"/>
          </p:nvSpPr>
          <p:spPr bwMode="auto">
            <a:xfrm>
              <a:off x="3820499" y="3843899"/>
              <a:ext cx="5337441" cy="1897369"/>
            </a:xfrm>
            <a:custGeom>
              <a:avLst/>
              <a:gdLst/>
              <a:ahLst/>
              <a:cxnLst/>
              <a:rect l="0" t="0" r="r" b="b"/>
              <a:pathLst>
                <a:path w="5274691" h="1574800">
                  <a:moveTo>
                    <a:pt x="1317625" y="0"/>
                  </a:moveTo>
                  <a:lnTo>
                    <a:pt x="1436688" y="3175"/>
                  </a:lnTo>
                  <a:lnTo>
                    <a:pt x="1557338" y="9525"/>
                  </a:lnTo>
                  <a:lnTo>
                    <a:pt x="1679575" y="20638"/>
                  </a:lnTo>
                  <a:lnTo>
                    <a:pt x="1806575" y="31750"/>
                  </a:lnTo>
                  <a:lnTo>
                    <a:pt x="1935163" y="49213"/>
                  </a:lnTo>
                  <a:lnTo>
                    <a:pt x="2068513" y="69850"/>
                  </a:lnTo>
                  <a:lnTo>
                    <a:pt x="2205038" y="95250"/>
                  </a:lnTo>
                  <a:lnTo>
                    <a:pt x="2346325" y="127000"/>
                  </a:lnTo>
                  <a:lnTo>
                    <a:pt x="2492375" y="158750"/>
                  </a:lnTo>
                  <a:lnTo>
                    <a:pt x="2640013" y="195263"/>
                  </a:lnTo>
                  <a:lnTo>
                    <a:pt x="2786063" y="236538"/>
                  </a:lnTo>
                  <a:lnTo>
                    <a:pt x="3073400" y="319088"/>
                  </a:lnTo>
                  <a:lnTo>
                    <a:pt x="3346450" y="403225"/>
                  </a:lnTo>
                  <a:lnTo>
                    <a:pt x="3589338" y="481013"/>
                  </a:lnTo>
                  <a:lnTo>
                    <a:pt x="3963988" y="603250"/>
                  </a:lnTo>
                  <a:lnTo>
                    <a:pt x="4773613" y="855663"/>
                  </a:lnTo>
                  <a:lnTo>
                    <a:pt x="5274691" y="1011323"/>
                  </a:lnTo>
                  <a:lnTo>
                    <a:pt x="5274691" y="1236376"/>
                  </a:lnTo>
                  <a:lnTo>
                    <a:pt x="5253038" y="1230313"/>
                  </a:lnTo>
                  <a:lnTo>
                    <a:pt x="5118101" y="1184275"/>
                  </a:lnTo>
                  <a:lnTo>
                    <a:pt x="4710113" y="1042988"/>
                  </a:lnTo>
                  <a:lnTo>
                    <a:pt x="4121151" y="836613"/>
                  </a:lnTo>
                  <a:lnTo>
                    <a:pt x="2822575" y="371475"/>
                  </a:lnTo>
                  <a:lnTo>
                    <a:pt x="2625725" y="307975"/>
                  </a:lnTo>
                  <a:lnTo>
                    <a:pt x="2438400" y="255588"/>
                  </a:lnTo>
                  <a:lnTo>
                    <a:pt x="2263775" y="209550"/>
                  </a:lnTo>
                  <a:lnTo>
                    <a:pt x="2097088" y="173038"/>
                  </a:lnTo>
                  <a:lnTo>
                    <a:pt x="1944688" y="144463"/>
                  </a:lnTo>
                  <a:lnTo>
                    <a:pt x="1806575" y="119063"/>
                  </a:lnTo>
                  <a:lnTo>
                    <a:pt x="1677988" y="98425"/>
                  </a:lnTo>
                  <a:lnTo>
                    <a:pt x="1562100" y="84138"/>
                  </a:lnTo>
                  <a:lnTo>
                    <a:pt x="1458913" y="74613"/>
                  </a:lnTo>
                  <a:lnTo>
                    <a:pt x="1370013" y="66675"/>
                  </a:lnTo>
                  <a:lnTo>
                    <a:pt x="1292225" y="63500"/>
                  </a:lnTo>
                  <a:lnTo>
                    <a:pt x="1231900" y="60325"/>
                  </a:lnTo>
                  <a:lnTo>
                    <a:pt x="1146175" y="60325"/>
                  </a:lnTo>
                  <a:lnTo>
                    <a:pt x="1117600" y="63500"/>
                  </a:lnTo>
                  <a:lnTo>
                    <a:pt x="1022350" y="69850"/>
                  </a:lnTo>
                  <a:lnTo>
                    <a:pt x="936625" y="77788"/>
                  </a:lnTo>
                  <a:lnTo>
                    <a:pt x="855663" y="92075"/>
                  </a:lnTo>
                  <a:lnTo>
                    <a:pt x="781050" y="106363"/>
                  </a:lnTo>
                  <a:lnTo>
                    <a:pt x="715963" y="123825"/>
                  </a:lnTo>
                  <a:lnTo>
                    <a:pt x="655638" y="144463"/>
                  </a:lnTo>
                  <a:lnTo>
                    <a:pt x="600075" y="166688"/>
                  </a:lnTo>
                  <a:lnTo>
                    <a:pt x="550863" y="190500"/>
                  </a:lnTo>
                  <a:lnTo>
                    <a:pt x="508000" y="215900"/>
                  </a:lnTo>
                  <a:lnTo>
                    <a:pt x="468313" y="241300"/>
                  </a:lnTo>
                  <a:lnTo>
                    <a:pt x="436563" y="269875"/>
                  </a:lnTo>
                  <a:lnTo>
                    <a:pt x="407988" y="300038"/>
                  </a:lnTo>
                  <a:lnTo>
                    <a:pt x="384175" y="328613"/>
                  </a:lnTo>
                  <a:lnTo>
                    <a:pt x="365125" y="357188"/>
                  </a:lnTo>
                  <a:lnTo>
                    <a:pt x="350838" y="385763"/>
                  </a:lnTo>
                  <a:lnTo>
                    <a:pt x="339725" y="417513"/>
                  </a:lnTo>
                  <a:lnTo>
                    <a:pt x="327025" y="449263"/>
                  </a:lnTo>
                  <a:lnTo>
                    <a:pt x="322263" y="485775"/>
                  </a:lnTo>
                  <a:lnTo>
                    <a:pt x="315913" y="528638"/>
                  </a:lnTo>
                  <a:lnTo>
                    <a:pt x="312738" y="571500"/>
                  </a:lnTo>
                  <a:lnTo>
                    <a:pt x="309563" y="666750"/>
                  </a:lnTo>
                  <a:lnTo>
                    <a:pt x="309563" y="769938"/>
                  </a:lnTo>
                  <a:lnTo>
                    <a:pt x="315913" y="990600"/>
                  </a:lnTo>
                  <a:lnTo>
                    <a:pt x="315913" y="1106488"/>
                  </a:lnTo>
                  <a:lnTo>
                    <a:pt x="309563" y="1216025"/>
                  </a:lnTo>
                  <a:lnTo>
                    <a:pt x="304800" y="1266825"/>
                  </a:lnTo>
                  <a:lnTo>
                    <a:pt x="290513" y="1312863"/>
                  </a:lnTo>
                  <a:lnTo>
                    <a:pt x="273050" y="1355725"/>
                  </a:lnTo>
                  <a:lnTo>
                    <a:pt x="252413" y="1393825"/>
                  </a:lnTo>
                  <a:lnTo>
                    <a:pt x="230188" y="1425575"/>
                  </a:lnTo>
                  <a:lnTo>
                    <a:pt x="204788" y="1454150"/>
                  </a:lnTo>
                  <a:lnTo>
                    <a:pt x="174625" y="1479550"/>
                  </a:lnTo>
                  <a:lnTo>
                    <a:pt x="146050" y="1501775"/>
                  </a:lnTo>
                  <a:lnTo>
                    <a:pt x="120650" y="1519238"/>
                  </a:lnTo>
                  <a:lnTo>
                    <a:pt x="92075" y="1536700"/>
                  </a:lnTo>
                  <a:lnTo>
                    <a:pt x="46038" y="1557338"/>
                  </a:lnTo>
                  <a:lnTo>
                    <a:pt x="11113" y="1571625"/>
                  </a:lnTo>
                  <a:lnTo>
                    <a:pt x="0" y="1574800"/>
                  </a:lnTo>
                  <a:lnTo>
                    <a:pt x="11113" y="1565275"/>
                  </a:lnTo>
                  <a:lnTo>
                    <a:pt x="23813" y="1557338"/>
                  </a:lnTo>
                  <a:lnTo>
                    <a:pt x="31750" y="1543050"/>
                  </a:lnTo>
                  <a:lnTo>
                    <a:pt x="39688" y="1528763"/>
                  </a:lnTo>
                  <a:lnTo>
                    <a:pt x="57150" y="1493838"/>
                  </a:lnTo>
                  <a:lnTo>
                    <a:pt x="71438" y="1454150"/>
                  </a:lnTo>
                  <a:lnTo>
                    <a:pt x="80963" y="1411288"/>
                  </a:lnTo>
                  <a:lnTo>
                    <a:pt x="88900" y="1362075"/>
                  </a:lnTo>
                  <a:lnTo>
                    <a:pt x="98425" y="1309688"/>
                  </a:lnTo>
                  <a:lnTo>
                    <a:pt x="103188" y="1258888"/>
                  </a:lnTo>
                  <a:lnTo>
                    <a:pt x="109538" y="1160463"/>
                  </a:lnTo>
                  <a:lnTo>
                    <a:pt x="109538" y="1077913"/>
                  </a:lnTo>
                  <a:lnTo>
                    <a:pt x="109538" y="996950"/>
                  </a:lnTo>
                  <a:lnTo>
                    <a:pt x="106363" y="901700"/>
                  </a:lnTo>
                  <a:lnTo>
                    <a:pt x="106363" y="819150"/>
                  </a:lnTo>
                  <a:lnTo>
                    <a:pt x="114300" y="741363"/>
                  </a:lnTo>
                  <a:lnTo>
                    <a:pt x="123825" y="669925"/>
                  </a:lnTo>
                  <a:lnTo>
                    <a:pt x="138113" y="606425"/>
                  </a:lnTo>
                  <a:lnTo>
                    <a:pt x="155575" y="549275"/>
                  </a:lnTo>
                  <a:lnTo>
                    <a:pt x="173038" y="496888"/>
                  </a:lnTo>
                  <a:lnTo>
                    <a:pt x="192088" y="454025"/>
                  </a:lnTo>
                  <a:lnTo>
                    <a:pt x="212725" y="417513"/>
                  </a:lnTo>
                  <a:lnTo>
                    <a:pt x="233363" y="382588"/>
                  </a:lnTo>
                  <a:lnTo>
                    <a:pt x="249238" y="357188"/>
                  </a:lnTo>
                  <a:lnTo>
                    <a:pt x="266700" y="336550"/>
                  </a:lnTo>
                  <a:lnTo>
                    <a:pt x="293688" y="307975"/>
                  </a:lnTo>
                  <a:lnTo>
                    <a:pt x="301625" y="300038"/>
                  </a:lnTo>
                  <a:lnTo>
                    <a:pt x="333375" y="269875"/>
                  </a:lnTo>
                  <a:lnTo>
                    <a:pt x="368300" y="244475"/>
                  </a:lnTo>
                  <a:lnTo>
                    <a:pt x="401638" y="219075"/>
                  </a:lnTo>
                  <a:lnTo>
                    <a:pt x="439738" y="193675"/>
                  </a:lnTo>
                  <a:lnTo>
                    <a:pt x="476250" y="173038"/>
                  </a:lnTo>
                  <a:lnTo>
                    <a:pt x="517525" y="152400"/>
                  </a:lnTo>
                  <a:lnTo>
                    <a:pt x="557213" y="133350"/>
                  </a:lnTo>
                  <a:lnTo>
                    <a:pt x="600075" y="115888"/>
                  </a:lnTo>
                  <a:lnTo>
                    <a:pt x="642938" y="98425"/>
                  </a:lnTo>
                  <a:lnTo>
                    <a:pt x="688975" y="84138"/>
                  </a:lnTo>
                  <a:lnTo>
                    <a:pt x="784225" y="58738"/>
                  </a:lnTo>
                  <a:lnTo>
                    <a:pt x="881063" y="38100"/>
                  </a:lnTo>
                  <a:lnTo>
                    <a:pt x="985838" y="20638"/>
                  </a:lnTo>
                  <a:lnTo>
                    <a:pt x="1092200" y="9525"/>
                  </a:lnTo>
                  <a:lnTo>
                    <a:pt x="1203325" y="3175"/>
                  </a:lnTo>
                  <a:lnTo>
                    <a:pt x="1317625" y="0"/>
                  </a:lnTo>
                  <a:close/>
                </a:path>
              </a:pathLst>
            </a:custGeom>
            <a:solidFill>
              <a:srgbClr val="92CB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자유형 9"/>
            <p:cNvSpPr>
              <a:spLocks/>
            </p:cNvSpPr>
            <p:nvPr userDrawn="1"/>
          </p:nvSpPr>
          <p:spPr bwMode="auto">
            <a:xfrm>
              <a:off x="-15219" y="2846382"/>
              <a:ext cx="4719231" cy="2711269"/>
            </a:xfrm>
            <a:custGeom>
              <a:avLst/>
              <a:gdLst/>
              <a:ahLst/>
              <a:cxnLst/>
              <a:rect l="0" t="0" r="r" b="b"/>
              <a:pathLst>
                <a:path w="4663749" h="2250331">
                  <a:moveTo>
                    <a:pt x="0" y="0"/>
                  </a:moveTo>
                  <a:lnTo>
                    <a:pt x="680711" y="397718"/>
                  </a:lnTo>
                  <a:lnTo>
                    <a:pt x="1376036" y="808881"/>
                  </a:lnTo>
                  <a:lnTo>
                    <a:pt x="2136448" y="1262906"/>
                  </a:lnTo>
                  <a:lnTo>
                    <a:pt x="3377873" y="1980456"/>
                  </a:lnTo>
                  <a:lnTo>
                    <a:pt x="3400098" y="1994744"/>
                  </a:lnTo>
                  <a:lnTo>
                    <a:pt x="3463598" y="2029669"/>
                  </a:lnTo>
                  <a:lnTo>
                    <a:pt x="3558848" y="2080469"/>
                  </a:lnTo>
                  <a:lnTo>
                    <a:pt x="3615998" y="2105869"/>
                  </a:lnTo>
                  <a:lnTo>
                    <a:pt x="3679498" y="2132856"/>
                  </a:lnTo>
                  <a:lnTo>
                    <a:pt x="3744586" y="2158256"/>
                  </a:lnTo>
                  <a:lnTo>
                    <a:pt x="3814436" y="2180481"/>
                  </a:lnTo>
                  <a:lnTo>
                    <a:pt x="3885873" y="2197944"/>
                  </a:lnTo>
                  <a:lnTo>
                    <a:pt x="3960486" y="2212231"/>
                  </a:lnTo>
                  <a:lnTo>
                    <a:pt x="4031923" y="2221756"/>
                  </a:lnTo>
                  <a:lnTo>
                    <a:pt x="4070023" y="2221756"/>
                  </a:lnTo>
                  <a:lnTo>
                    <a:pt x="4103361" y="2221756"/>
                  </a:lnTo>
                  <a:lnTo>
                    <a:pt x="4138286" y="2218581"/>
                  </a:lnTo>
                  <a:lnTo>
                    <a:pt x="4174798" y="2215406"/>
                  </a:lnTo>
                  <a:lnTo>
                    <a:pt x="4206548" y="2207469"/>
                  </a:lnTo>
                  <a:lnTo>
                    <a:pt x="4241473" y="2197944"/>
                  </a:lnTo>
                  <a:lnTo>
                    <a:pt x="4247823" y="2194769"/>
                  </a:lnTo>
                  <a:lnTo>
                    <a:pt x="4262111" y="2186831"/>
                  </a:lnTo>
                  <a:lnTo>
                    <a:pt x="4284336" y="2172544"/>
                  </a:lnTo>
                  <a:lnTo>
                    <a:pt x="4308148" y="2150319"/>
                  </a:lnTo>
                  <a:lnTo>
                    <a:pt x="4322436" y="2132856"/>
                  </a:lnTo>
                  <a:lnTo>
                    <a:pt x="4333548" y="2112219"/>
                  </a:lnTo>
                  <a:lnTo>
                    <a:pt x="4347836" y="2089994"/>
                  </a:lnTo>
                  <a:lnTo>
                    <a:pt x="4358948" y="2063006"/>
                  </a:lnTo>
                  <a:lnTo>
                    <a:pt x="4368473" y="2031256"/>
                  </a:lnTo>
                  <a:lnTo>
                    <a:pt x="4376411" y="1997919"/>
                  </a:lnTo>
                  <a:lnTo>
                    <a:pt x="4382761" y="1956644"/>
                  </a:lnTo>
                  <a:lnTo>
                    <a:pt x="4387523" y="1913781"/>
                  </a:lnTo>
                  <a:lnTo>
                    <a:pt x="4387523" y="1862981"/>
                  </a:lnTo>
                  <a:lnTo>
                    <a:pt x="4387523" y="1802656"/>
                  </a:lnTo>
                  <a:lnTo>
                    <a:pt x="4376411" y="1664544"/>
                  </a:lnTo>
                  <a:lnTo>
                    <a:pt x="4371648" y="1589931"/>
                  </a:lnTo>
                  <a:lnTo>
                    <a:pt x="4365298" y="1512144"/>
                  </a:lnTo>
                  <a:lnTo>
                    <a:pt x="4365298" y="1431181"/>
                  </a:lnTo>
                  <a:lnTo>
                    <a:pt x="4365298" y="1348631"/>
                  </a:lnTo>
                  <a:lnTo>
                    <a:pt x="4373236" y="1270843"/>
                  </a:lnTo>
                  <a:lnTo>
                    <a:pt x="4379586" y="1231156"/>
                  </a:lnTo>
                  <a:lnTo>
                    <a:pt x="4385936" y="1189881"/>
                  </a:lnTo>
                  <a:lnTo>
                    <a:pt x="4397048" y="1153368"/>
                  </a:lnTo>
                  <a:lnTo>
                    <a:pt x="4408161" y="1118443"/>
                  </a:lnTo>
                  <a:lnTo>
                    <a:pt x="4419273" y="1081931"/>
                  </a:lnTo>
                  <a:lnTo>
                    <a:pt x="4436736" y="1047006"/>
                  </a:lnTo>
                  <a:lnTo>
                    <a:pt x="4454198" y="1015256"/>
                  </a:lnTo>
                  <a:lnTo>
                    <a:pt x="4474836" y="983506"/>
                  </a:lnTo>
                  <a:lnTo>
                    <a:pt x="4500236" y="954931"/>
                  </a:lnTo>
                  <a:lnTo>
                    <a:pt x="4525636" y="926356"/>
                  </a:lnTo>
                  <a:lnTo>
                    <a:pt x="4554211" y="900956"/>
                  </a:lnTo>
                  <a:lnTo>
                    <a:pt x="4589136" y="877143"/>
                  </a:lnTo>
                  <a:lnTo>
                    <a:pt x="4624061" y="858093"/>
                  </a:lnTo>
                  <a:lnTo>
                    <a:pt x="4663749" y="840631"/>
                  </a:lnTo>
                  <a:lnTo>
                    <a:pt x="4657399" y="851743"/>
                  </a:lnTo>
                  <a:lnTo>
                    <a:pt x="4641524" y="888256"/>
                  </a:lnTo>
                  <a:lnTo>
                    <a:pt x="4617711" y="946993"/>
                  </a:lnTo>
                  <a:lnTo>
                    <a:pt x="4595486" y="1023193"/>
                  </a:lnTo>
                  <a:lnTo>
                    <a:pt x="4582786" y="1069231"/>
                  </a:lnTo>
                  <a:lnTo>
                    <a:pt x="4574849" y="1118443"/>
                  </a:lnTo>
                  <a:lnTo>
                    <a:pt x="4566911" y="1174006"/>
                  </a:lnTo>
                  <a:lnTo>
                    <a:pt x="4557386" y="1231156"/>
                  </a:lnTo>
                  <a:lnTo>
                    <a:pt x="4554211" y="1293068"/>
                  </a:lnTo>
                  <a:lnTo>
                    <a:pt x="4554211" y="1359743"/>
                  </a:lnTo>
                  <a:lnTo>
                    <a:pt x="4557386" y="1428006"/>
                  </a:lnTo>
                  <a:lnTo>
                    <a:pt x="4566911" y="1501031"/>
                  </a:lnTo>
                  <a:lnTo>
                    <a:pt x="4574849" y="1566119"/>
                  </a:lnTo>
                  <a:lnTo>
                    <a:pt x="4578024" y="1632794"/>
                  </a:lnTo>
                  <a:lnTo>
                    <a:pt x="4581199" y="1693119"/>
                  </a:lnTo>
                  <a:lnTo>
                    <a:pt x="4578024" y="1753444"/>
                  </a:lnTo>
                  <a:lnTo>
                    <a:pt x="4574849" y="1810594"/>
                  </a:lnTo>
                  <a:lnTo>
                    <a:pt x="4566911" y="1864569"/>
                  </a:lnTo>
                  <a:lnTo>
                    <a:pt x="4551036" y="1920131"/>
                  </a:lnTo>
                  <a:lnTo>
                    <a:pt x="4536748" y="1966169"/>
                  </a:lnTo>
                  <a:lnTo>
                    <a:pt x="4517698" y="2012206"/>
                  </a:lnTo>
                  <a:lnTo>
                    <a:pt x="4490711" y="2055069"/>
                  </a:lnTo>
                  <a:lnTo>
                    <a:pt x="4462136" y="2091581"/>
                  </a:lnTo>
                  <a:lnTo>
                    <a:pt x="4430386" y="2126506"/>
                  </a:lnTo>
                  <a:lnTo>
                    <a:pt x="4393873" y="2158256"/>
                  </a:lnTo>
                  <a:lnTo>
                    <a:pt x="4351011" y="2183656"/>
                  </a:lnTo>
                  <a:lnTo>
                    <a:pt x="4304973" y="2207469"/>
                  </a:lnTo>
                  <a:lnTo>
                    <a:pt x="4252586" y="2224931"/>
                  </a:lnTo>
                  <a:lnTo>
                    <a:pt x="4230361" y="2229694"/>
                  </a:lnTo>
                  <a:lnTo>
                    <a:pt x="4201786" y="2236044"/>
                  </a:lnTo>
                  <a:lnTo>
                    <a:pt x="4160511" y="2240806"/>
                  </a:lnTo>
                  <a:lnTo>
                    <a:pt x="4112886" y="2247156"/>
                  </a:lnTo>
                  <a:lnTo>
                    <a:pt x="4052561" y="2250331"/>
                  </a:lnTo>
                  <a:lnTo>
                    <a:pt x="3982711" y="2250331"/>
                  </a:lnTo>
                  <a:lnTo>
                    <a:pt x="3903336" y="2243981"/>
                  </a:lnTo>
                  <a:lnTo>
                    <a:pt x="3814436" y="2232869"/>
                  </a:lnTo>
                  <a:lnTo>
                    <a:pt x="3719186" y="2212231"/>
                  </a:lnTo>
                  <a:lnTo>
                    <a:pt x="3666798" y="2197944"/>
                  </a:lnTo>
                  <a:lnTo>
                    <a:pt x="3612823" y="2183656"/>
                  </a:lnTo>
                  <a:lnTo>
                    <a:pt x="3558848" y="2166194"/>
                  </a:lnTo>
                  <a:lnTo>
                    <a:pt x="3500111" y="2147144"/>
                  </a:lnTo>
                  <a:lnTo>
                    <a:pt x="3439786" y="2123331"/>
                  </a:lnTo>
                  <a:lnTo>
                    <a:pt x="3379461" y="2097931"/>
                  </a:lnTo>
                  <a:lnTo>
                    <a:pt x="3317548" y="2069356"/>
                  </a:lnTo>
                  <a:lnTo>
                    <a:pt x="3254048" y="2037606"/>
                  </a:lnTo>
                  <a:lnTo>
                    <a:pt x="3187373" y="2002681"/>
                  </a:lnTo>
                  <a:lnTo>
                    <a:pt x="3119111" y="1962994"/>
                  </a:lnTo>
                  <a:lnTo>
                    <a:pt x="3049261" y="1920131"/>
                  </a:lnTo>
                  <a:lnTo>
                    <a:pt x="2977823" y="1874094"/>
                  </a:lnTo>
                  <a:lnTo>
                    <a:pt x="2704773" y="1689944"/>
                  </a:lnTo>
                  <a:lnTo>
                    <a:pt x="2466648" y="1532781"/>
                  </a:lnTo>
                  <a:lnTo>
                    <a:pt x="2087236" y="1285131"/>
                  </a:lnTo>
                  <a:lnTo>
                    <a:pt x="1852286" y="1135906"/>
                  </a:lnTo>
                  <a:lnTo>
                    <a:pt x="1771323" y="1086693"/>
                  </a:lnTo>
                  <a:lnTo>
                    <a:pt x="1572886" y="961281"/>
                  </a:lnTo>
                  <a:lnTo>
                    <a:pt x="1355398" y="827931"/>
                  </a:lnTo>
                  <a:lnTo>
                    <a:pt x="1091873" y="673943"/>
                  </a:lnTo>
                  <a:lnTo>
                    <a:pt x="947411" y="589806"/>
                  </a:lnTo>
                  <a:lnTo>
                    <a:pt x="798186" y="504081"/>
                  </a:lnTo>
                  <a:lnTo>
                    <a:pt x="648961" y="423118"/>
                  </a:lnTo>
                  <a:lnTo>
                    <a:pt x="499736" y="343743"/>
                  </a:lnTo>
                  <a:lnTo>
                    <a:pt x="355273" y="269131"/>
                  </a:lnTo>
                  <a:lnTo>
                    <a:pt x="218748" y="202456"/>
                  </a:lnTo>
                  <a:lnTo>
                    <a:pt x="88573" y="148481"/>
                  </a:lnTo>
                  <a:lnTo>
                    <a:pt x="0" y="112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7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자유형 10"/>
            <p:cNvSpPr>
              <a:spLocks/>
            </p:cNvSpPr>
            <p:nvPr userDrawn="1"/>
          </p:nvSpPr>
          <p:spPr bwMode="auto">
            <a:xfrm>
              <a:off x="4704012" y="3585689"/>
              <a:ext cx="4453928" cy="1290805"/>
            </a:xfrm>
            <a:custGeom>
              <a:avLst/>
              <a:gdLst>
                <a:gd name="T0" fmla="*/ 883512 w 4401565"/>
                <a:gd name="T1" fmla="*/ 0 h 1071357"/>
                <a:gd name="T2" fmla="*/ 947768 w 4401565"/>
                <a:gd name="T3" fmla="*/ 0 h 1071357"/>
                <a:gd name="T4" fmla="*/ 1013629 w 4401565"/>
                <a:gd name="T5" fmla="*/ 0 h 1071357"/>
                <a:gd name="T6" fmla="*/ 1081097 w 4401565"/>
                <a:gd name="T7" fmla="*/ 0 h 1071357"/>
                <a:gd name="T8" fmla="*/ 1150172 w 4401565"/>
                <a:gd name="T9" fmla="*/ 5739 h 1071357"/>
                <a:gd name="T10" fmla="*/ 1224066 w 4401565"/>
                <a:gd name="T11" fmla="*/ 13389 h 1071357"/>
                <a:gd name="T12" fmla="*/ 1296353 w 4401565"/>
                <a:gd name="T13" fmla="*/ 22952 h 1071357"/>
                <a:gd name="T14" fmla="*/ 1314023 w 4401565"/>
                <a:gd name="T15" fmla="*/ 22952 h 1071357"/>
                <a:gd name="T16" fmla="*/ 1378279 w 4401565"/>
                <a:gd name="T17" fmla="*/ 30603 h 1071357"/>
                <a:gd name="T18" fmla="*/ 1490726 w 4401565"/>
                <a:gd name="T19" fmla="*/ 51643 h 1071357"/>
                <a:gd name="T20" fmla="*/ 1670641 w 4401565"/>
                <a:gd name="T21" fmla="*/ 93721 h 1071357"/>
                <a:gd name="T22" fmla="*/ 1787907 w 4401565"/>
                <a:gd name="T23" fmla="*/ 124324 h 1071357"/>
                <a:gd name="T24" fmla="*/ 1924450 w 4401565"/>
                <a:gd name="T25" fmla="*/ 162578 h 1071357"/>
                <a:gd name="T26" fmla="*/ 2080269 w 4401565"/>
                <a:gd name="T27" fmla="*/ 206568 h 1071357"/>
                <a:gd name="T28" fmla="*/ 2260184 w 4401565"/>
                <a:gd name="T29" fmla="*/ 262036 h 1071357"/>
                <a:gd name="T30" fmla="*/ 2464196 w 4401565"/>
                <a:gd name="T31" fmla="*/ 325154 h 1071357"/>
                <a:gd name="T32" fmla="*/ 2690695 w 4401565"/>
                <a:gd name="T33" fmla="*/ 401661 h 1071357"/>
                <a:gd name="T34" fmla="*/ 2944504 w 4401565"/>
                <a:gd name="T35" fmla="*/ 487732 h 1071357"/>
                <a:gd name="T36" fmla="*/ 3225622 w 4401565"/>
                <a:gd name="T37" fmla="*/ 587190 h 1071357"/>
                <a:gd name="T38" fmla="*/ 3811953 w 4401565"/>
                <a:gd name="T39" fmla="*/ 784195 h 1071357"/>
                <a:gd name="T40" fmla="*/ 4239251 w 4401565"/>
                <a:gd name="T41" fmla="*/ 927646 h 1071357"/>
                <a:gd name="T42" fmla="*/ 4399890 w 4401565"/>
                <a:gd name="T43" fmla="*/ 979289 h 1071357"/>
                <a:gd name="T44" fmla="*/ 4453928 w 4401565"/>
                <a:gd name="T45" fmla="*/ 995374 h 1071357"/>
                <a:gd name="T46" fmla="*/ 4453928 w 4401565"/>
                <a:gd name="T47" fmla="*/ 1290805 h 1071357"/>
                <a:gd name="T48" fmla="*/ 3638463 w 4401565"/>
                <a:gd name="T49" fmla="*/ 981201 h 1071357"/>
                <a:gd name="T50" fmla="*/ 3013579 w 4401565"/>
                <a:gd name="T51" fmla="*/ 749767 h 1071357"/>
                <a:gd name="T52" fmla="*/ 2653749 w 4401565"/>
                <a:gd name="T53" fmla="*/ 619705 h 1071357"/>
                <a:gd name="T54" fmla="*/ 2518813 w 4401565"/>
                <a:gd name="T55" fmla="*/ 566150 h 1071357"/>
                <a:gd name="T56" fmla="*/ 2273035 w 4401565"/>
                <a:gd name="T57" fmla="*/ 474342 h 1071357"/>
                <a:gd name="T58" fmla="*/ 2115609 w 4401565"/>
                <a:gd name="T59" fmla="*/ 418875 h 1071357"/>
                <a:gd name="T60" fmla="*/ 1938907 w 4401565"/>
                <a:gd name="T61" fmla="*/ 359582 h 1071357"/>
                <a:gd name="T62" fmla="*/ 1749353 w 4401565"/>
                <a:gd name="T63" fmla="*/ 300290 h 1071357"/>
                <a:gd name="T64" fmla="*/ 1548556 w 4401565"/>
                <a:gd name="T65" fmla="*/ 248647 h 1071357"/>
                <a:gd name="T66" fmla="*/ 1444140 w 4401565"/>
                <a:gd name="T67" fmla="*/ 221870 h 1071357"/>
                <a:gd name="T68" fmla="*/ 1339726 w 4401565"/>
                <a:gd name="T69" fmla="*/ 200831 h 1071357"/>
                <a:gd name="T70" fmla="*/ 1235310 w 4401565"/>
                <a:gd name="T71" fmla="*/ 179791 h 1071357"/>
                <a:gd name="T72" fmla="*/ 1130895 w 4401565"/>
                <a:gd name="T73" fmla="*/ 158752 h 1071357"/>
                <a:gd name="T74" fmla="*/ 1026480 w 4401565"/>
                <a:gd name="T75" fmla="*/ 145363 h 1071357"/>
                <a:gd name="T76" fmla="*/ 918853 w 4401565"/>
                <a:gd name="T77" fmla="*/ 131975 h 1071357"/>
                <a:gd name="T78" fmla="*/ 816044 w 4401565"/>
                <a:gd name="T79" fmla="*/ 124324 h 1071357"/>
                <a:gd name="T80" fmla="*/ 711628 w 4401565"/>
                <a:gd name="T81" fmla="*/ 120499 h 1071357"/>
                <a:gd name="T82" fmla="*/ 613639 w 4401565"/>
                <a:gd name="T83" fmla="*/ 120499 h 1071357"/>
                <a:gd name="T84" fmla="*/ 514043 w 4401565"/>
                <a:gd name="T85" fmla="*/ 124324 h 1071357"/>
                <a:gd name="T86" fmla="*/ 419266 w 4401565"/>
                <a:gd name="T87" fmla="*/ 133887 h 1071357"/>
                <a:gd name="T88" fmla="*/ 327703 w 4401565"/>
                <a:gd name="T89" fmla="*/ 149188 h 1071357"/>
                <a:gd name="T90" fmla="*/ 237745 w 4401565"/>
                <a:gd name="T91" fmla="*/ 168315 h 1071357"/>
                <a:gd name="T92" fmla="*/ 154213 w 4401565"/>
                <a:gd name="T93" fmla="*/ 197006 h 1071357"/>
                <a:gd name="T94" fmla="*/ 114053 w 4401565"/>
                <a:gd name="T95" fmla="*/ 214219 h 1071357"/>
                <a:gd name="T96" fmla="*/ 75500 w 4401565"/>
                <a:gd name="T97" fmla="*/ 231434 h 1071357"/>
                <a:gd name="T98" fmla="*/ 38553 w 4401565"/>
                <a:gd name="T99" fmla="*/ 252473 h 1071357"/>
                <a:gd name="T100" fmla="*/ 0 w 4401565"/>
                <a:gd name="T101" fmla="*/ 273512 h 1071357"/>
                <a:gd name="T102" fmla="*/ 22489 w 4401565"/>
                <a:gd name="T103" fmla="*/ 256298 h 1071357"/>
                <a:gd name="T104" fmla="*/ 93170 w 4401565"/>
                <a:gd name="T105" fmla="*/ 218044 h 1071357"/>
                <a:gd name="T106" fmla="*/ 142968 w 4401565"/>
                <a:gd name="T107" fmla="*/ 189355 h 1071357"/>
                <a:gd name="T108" fmla="*/ 204010 w 4401565"/>
                <a:gd name="T109" fmla="*/ 162578 h 1071357"/>
                <a:gd name="T110" fmla="*/ 273086 w 4401565"/>
                <a:gd name="T111" fmla="*/ 131975 h 1071357"/>
                <a:gd name="T112" fmla="*/ 355011 w 4401565"/>
                <a:gd name="T113" fmla="*/ 103284 h 1071357"/>
                <a:gd name="T114" fmla="*/ 441756 w 4401565"/>
                <a:gd name="T115" fmla="*/ 76507 h 1071357"/>
                <a:gd name="T116" fmla="*/ 541351 w 4401565"/>
                <a:gd name="T117" fmla="*/ 47817 h 1071357"/>
                <a:gd name="T118" fmla="*/ 647373 w 4401565"/>
                <a:gd name="T119" fmla="*/ 26777 h 1071357"/>
                <a:gd name="T120" fmla="*/ 761427 w 4401565"/>
                <a:gd name="T121" fmla="*/ 9564 h 1071357"/>
                <a:gd name="T122" fmla="*/ 883512 w 4401565"/>
                <a:gd name="T123" fmla="*/ 0 h 107135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4401565" h="1071357">
                  <a:moveTo>
                    <a:pt x="873125" y="0"/>
                  </a:moveTo>
                  <a:lnTo>
                    <a:pt x="936625" y="0"/>
                  </a:lnTo>
                  <a:lnTo>
                    <a:pt x="1001712" y="0"/>
                  </a:lnTo>
                  <a:lnTo>
                    <a:pt x="1068387" y="0"/>
                  </a:lnTo>
                  <a:lnTo>
                    <a:pt x="1136650" y="4763"/>
                  </a:lnTo>
                  <a:lnTo>
                    <a:pt x="1209675" y="11113"/>
                  </a:lnTo>
                  <a:lnTo>
                    <a:pt x="1281112" y="19050"/>
                  </a:lnTo>
                  <a:lnTo>
                    <a:pt x="1298575" y="19050"/>
                  </a:lnTo>
                  <a:lnTo>
                    <a:pt x="1362075" y="25400"/>
                  </a:lnTo>
                  <a:lnTo>
                    <a:pt x="1473200" y="42863"/>
                  </a:lnTo>
                  <a:lnTo>
                    <a:pt x="1651000" y="77788"/>
                  </a:lnTo>
                  <a:lnTo>
                    <a:pt x="1766887" y="103188"/>
                  </a:lnTo>
                  <a:lnTo>
                    <a:pt x="1901825" y="134938"/>
                  </a:lnTo>
                  <a:lnTo>
                    <a:pt x="2055812" y="171450"/>
                  </a:lnTo>
                  <a:lnTo>
                    <a:pt x="2233612" y="217488"/>
                  </a:lnTo>
                  <a:lnTo>
                    <a:pt x="2435225" y="269875"/>
                  </a:lnTo>
                  <a:lnTo>
                    <a:pt x="2659062" y="333375"/>
                  </a:lnTo>
                  <a:lnTo>
                    <a:pt x="2909887" y="404813"/>
                  </a:lnTo>
                  <a:lnTo>
                    <a:pt x="3187700" y="487363"/>
                  </a:lnTo>
                  <a:lnTo>
                    <a:pt x="3767137" y="650875"/>
                  </a:lnTo>
                  <a:lnTo>
                    <a:pt x="4189412" y="769938"/>
                  </a:lnTo>
                  <a:lnTo>
                    <a:pt x="4348162" y="812801"/>
                  </a:lnTo>
                  <a:lnTo>
                    <a:pt x="4401565" y="826152"/>
                  </a:lnTo>
                  <a:lnTo>
                    <a:pt x="4401565" y="1071357"/>
                  </a:lnTo>
                  <a:lnTo>
                    <a:pt x="3595687" y="814388"/>
                  </a:lnTo>
                  <a:lnTo>
                    <a:pt x="2978150" y="622300"/>
                  </a:lnTo>
                  <a:lnTo>
                    <a:pt x="2622550" y="514350"/>
                  </a:lnTo>
                  <a:lnTo>
                    <a:pt x="2489200" y="469900"/>
                  </a:lnTo>
                  <a:lnTo>
                    <a:pt x="2246312" y="393700"/>
                  </a:lnTo>
                  <a:lnTo>
                    <a:pt x="2090737" y="347663"/>
                  </a:lnTo>
                  <a:lnTo>
                    <a:pt x="1916112" y="298450"/>
                  </a:lnTo>
                  <a:lnTo>
                    <a:pt x="1728787" y="249238"/>
                  </a:lnTo>
                  <a:lnTo>
                    <a:pt x="1530350" y="206375"/>
                  </a:lnTo>
                  <a:lnTo>
                    <a:pt x="1427162" y="184150"/>
                  </a:lnTo>
                  <a:lnTo>
                    <a:pt x="1323975" y="166688"/>
                  </a:lnTo>
                  <a:lnTo>
                    <a:pt x="1220787" y="149225"/>
                  </a:lnTo>
                  <a:lnTo>
                    <a:pt x="1117600" y="131763"/>
                  </a:lnTo>
                  <a:lnTo>
                    <a:pt x="1014412" y="120650"/>
                  </a:lnTo>
                  <a:lnTo>
                    <a:pt x="908050" y="109538"/>
                  </a:lnTo>
                  <a:lnTo>
                    <a:pt x="806450" y="103188"/>
                  </a:lnTo>
                  <a:lnTo>
                    <a:pt x="703262" y="100013"/>
                  </a:lnTo>
                  <a:lnTo>
                    <a:pt x="606425" y="100013"/>
                  </a:lnTo>
                  <a:lnTo>
                    <a:pt x="508000" y="103188"/>
                  </a:lnTo>
                  <a:lnTo>
                    <a:pt x="414337" y="111125"/>
                  </a:lnTo>
                  <a:lnTo>
                    <a:pt x="323850" y="123825"/>
                  </a:lnTo>
                  <a:lnTo>
                    <a:pt x="234950" y="139700"/>
                  </a:lnTo>
                  <a:lnTo>
                    <a:pt x="152400" y="163513"/>
                  </a:lnTo>
                  <a:lnTo>
                    <a:pt x="112712" y="177800"/>
                  </a:lnTo>
                  <a:lnTo>
                    <a:pt x="74612" y="192088"/>
                  </a:lnTo>
                  <a:lnTo>
                    <a:pt x="38100" y="209550"/>
                  </a:lnTo>
                  <a:lnTo>
                    <a:pt x="0" y="227013"/>
                  </a:lnTo>
                  <a:lnTo>
                    <a:pt x="22225" y="212725"/>
                  </a:lnTo>
                  <a:lnTo>
                    <a:pt x="92075" y="180975"/>
                  </a:lnTo>
                  <a:lnTo>
                    <a:pt x="141287" y="157163"/>
                  </a:lnTo>
                  <a:lnTo>
                    <a:pt x="201612" y="134938"/>
                  </a:lnTo>
                  <a:lnTo>
                    <a:pt x="269875" y="109538"/>
                  </a:lnTo>
                  <a:lnTo>
                    <a:pt x="350837" y="85725"/>
                  </a:lnTo>
                  <a:lnTo>
                    <a:pt x="436562" y="63500"/>
                  </a:lnTo>
                  <a:lnTo>
                    <a:pt x="534987" y="39688"/>
                  </a:lnTo>
                  <a:lnTo>
                    <a:pt x="639762" y="22225"/>
                  </a:lnTo>
                  <a:lnTo>
                    <a:pt x="752475" y="7938"/>
                  </a:lnTo>
                  <a:lnTo>
                    <a:pt x="873125" y="0"/>
                  </a:lnTo>
                  <a:close/>
                </a:path>
              </a:pathLst>
            </a:custGeom>
            <a:solidFill>
              <a:srgbClr val="FE7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자유형 11"/>
            <p:cNvSpPr>
              <a:spLocks/>
            </p:cNvSpPr>
            <p:nvPr userDrawn="1"/>
          </p:nvSpPr>
          <p:spPr bwMode="auto">
            <a:xfrm>
              <a:off x="-15220" y="2996314"/>
              <a:ext cx="4590719" cy="2429365"/>
            </a:xfrm>
            <a:custGeom>
              <a:avLst/>
              <a:gdLst/>
              <a:ahLst/>
              <a:cxnLst/>
              <a:rect l="0" t="0" r="r" b="b"/>
              <a:pathLst>
                <a:path w="4536748" h="2016353">
                  <a:moveTo>
                    <a:pt x="0" y="0"/>
                  </a:moveTo>
                  <a:lnTo>
                    <a:pt x="98098" y="41503"/>
                  </a:lnTo>
                  <a:lnTo>
                    <a:pt x="240973" y="101828"/>
                  </a:lnTo>
                  <a:lnTo>
                    <a:pt x="425123" y="184378"/>
                  </a:lnTo>
                  <a:lnTo>
                    <a:pt x="642611" y="284390"/>
                  </a:lnTo>
                  <a:lnTo>
                    <a:pt x="887086" y="405040"/>
                  </a:lnTo>
                  <a:lnTo>
                    <a:pt x="1014086" y="471715"/>
                  </a:lnTo>
                  <a:lnTo>
                    <a:pt x="1145848" y="539978"/>
                  </a:lnTo>
                  <a:lnTo>
                    <a:pt x="1277611" y="613003"/>
                  </a:lnTo>
                  <a:lnTo>
                    <a:pt x="1412548" y="689203"/>
                  </a:lnTo>
                  <a:lnTo>
                    <a:pt x="1696711" y="838428"/>
                  </a:lnTo>
                  <a:lnTo>
                    <a:pt x="2338061" y="1171803"/>
                  </a:lnTo>
                  <a:lnTo>
                    <a:pt x="2696836" y="1359128"/>
                  </a:lnTo>
                  <a:lnTo>
                    <a:pt x="3027036" y="1528991"/>
                  </a:lnTo>
                  <a:lnTo>
                    <a:pt x="3290561" y="1660753"/>
                  </a:lnTo>
                  <a:lnTo>
                    <a:pt x="3385811" y="1706791"/>
                  </a:lnTo>
                  <a:lnTo>
                    <a:pt x="3452486" y="1735366"/>
                  </a:lnTo>
                  <a:lnTo>
                    <a:pt x="3552498" y="1778228"/>
                  </a:lnTo>
                  <a:lnTo>
                    <a:pt x="3673148" y="1827441"/>
                  </a:lnTo>
                  <a:lnTo>
                    <a:pt x="3801736" y="1875066"/>
                  </a:lnTo>
                  <a:lnTo>
                    <a:pt x="3871586" y="1898878"/>
                  </a:lnTo>
                  <a:lnTo>
                    <a:pt x="3943023" y="1921103"/>
                  </a:lnTo>
                  <a:lnTo>
                    <a:pt x="4017636" y="1941741"/>
                  </a:lnTo>
                  <a:lnTo>
                    <a:pt x="4089073" y="1956028"/>
                  </a:lnTo>
                  <a:lnTo>
                    <a:pt x="4163686" y="1970316"/>
                  </a:lnTo>
                  <a:lnTo>
                    <a:pt x="4241473" y="1981428"/>
                  </a:lnTo>
                  <a:lnTo>
                    <a:pt x="4316086" y="1987778"/>
                  </a:lnTo>
                  <a:lnTo>
                    <a:pt x="4390698" y="1987778"/>
                  </a:lnTo>
                  <a:lnTo>
                    <a:pt x="4465311" y="1981428"/>
                  </a:lnTo>
                  <a:lnTo>
                    <a:pt x="4536748" y="1970316"/>
                  </a:lnTo>
                  <a:lnTo>
                    <a:pt x="4517698" y="1979841"/>
                  </a:lnTo>
                  <a:lnTo>
                    <a:pt x="4493886" y="1984603"/>
                  </a:lnTo>
                  <a:lnTo>
                    <a:pt x="4460548" y="1994128"/>
                  </a:lnTo>
                  <a:lnTo>
                    <a:pt x="4416098" y="2002066"/>
                  </a:lnTo>
                  <a:lnTo>
                    <a:pt x="4365298" y="2008416"/>
                  </a:lnTo>
                  <a:lnTo>
                    <a:pt x="4301798" y="2013178"/>
                  </a:lnTo>
                  <a:lnTo>
                    <a:pt x="4233536" y="2016353"/>
                  </a:lnTo>
                  <a:lnTo>
                    <a:pt x="4152573" y="2010003"/>
                  </a:lnTo>
                  <a:lnTo>
                    <a:pt x="4066848" y="2002066"/>
                  </a:lnTo>
                  <a:lnTo>
                    <a:pt x="3968423" y="1987778"/>
                  </a:lnTo>
                  <a:lnTo>
                    <a:pt x="3865236" y="1962378"/>
                  </a:lnTo>
                  <a:lnTo>
                    <a:pt x="3808086" y="1948091"/>
                  </a:lnTo>
                  <a:lnTo>
                    <a:pt x="3754111" y="1930628"/>
                  </a:lnTo>
                  <a:lnTo>
                    <a:pt x="3693786" y="1909991"/>
                  </a:lnTo>
                  <a:lnTo>
                    <a:pt x="3630286" y="1887766"/>
                  </a:lnTo>
                  <a:lnTo>
                    <a:pt x="3566786" y="1860778"/>
                  </a:lnTo>
                  <a:lnTo>
                    <a:pt x="3503286" y="1832203"/>
                  </a:lnTo>
                  <a:lnTo>
                    <a:pt x="3435023" y="1800453"/>
                  </a:lnTo>
                  <a:lnTo>
                    <a:pt x="3365173" y="1767116"/>
                  </a:lnTo>
                  <a:lnTo>
                    <a:pt x="2806373" y="1454378"/>
                  </a:lnTo>
                  <a:lnTo>
                    <a:pt x="2417436" y="1241653"/>
                  </a:lnTo>
                  <a:lnTo>
                    <a:pt x="2236461" y="1140053"/>
                  </a:lnTo>
                  <a:lnTo>
                    <a:pt x="2207886" y="1128940"/>
                  </a:lnTo>
                  <a:lnTo>
                    <a:pt x="2142798" y="1094015"/>
                  </a:lnTo>
                  <a:lnTo>
                    <a:pt x="1901498" y="971778"/>
                  </a:lnTo>
                  <a:lnTo>
                    <a:pt x="1515736" y="776515"/>
                  </a:lnTo>
                  <a:lnTo>
                    <a:pt x="1269673" y="655865"/>
                  </a:lnTo>
                  <a:lnTo>
                    <a:pt x="987098" y="517753"/>
                  </a:lnTo>
                  <a:lnTo>
                    <a:pt x="847398" y="465365"/>
                  </a:lnTo>
                  <a:lnTo>
                    <a:pt x="528311" y="347890"/>
                  </a:lnTo>
                  <a:lnTo>
                    <a:pt x="350511" y="282803"/>
                  </a:lnTo>
                  <a:lnTo>
                    <a:pt x="183823" y="227240"/>
                  </a:lnTo>
                  <a:lnTo>
                    <a:pt x="55236" y="187553"/>
                  </a:lnTo>
                  <a:lnTo>
                    <a:pt x="6023" y="176440"/>
                  </a:lnTo>
                  <a:lnTo>
                    <a:pt x="0" y="175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1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573892" y="3602903"/>
              <a:ext cx="507618" cy="1771133"/>
            </a:xfrm>
            <a:custGeom>
              <a:avLst/>
              <a:gdLst>
                <a:gd name="T0" fmla="*/ 0 w 316"/>
                <a:gd name="T1" fmla="*/ 1771133 h 926"/>
                <a:gd name="T2" fmla="*/ 25702 w 316"/>
                <a:gd name="T3" fmla="*/ 1753919 h 926"/>
                <a:gd name="T4" fmla="*/ 51404 w 316"/>
                <a:gd name="T5" fmla="*/ 1729054 h 926"/>
                <a:gd name="T6" fmla="*/ 83532 w 316"/>
                <a:gd name="T7" fmla="*/ 1685063 h 926"/>
                <a:gd name="T8" fmla="*/ 115660 w 316"/>
                <a:gd name="T9" fmla="*/ 1616207 h 926"/>
                <a:gd name="T10" fmla="*/ 141362 w 316"/>
                <a:gd name="T11" fmla="*/ 1518660 h 926"/>
                <a:gd name="T12" fmla="*/ 165458 w 316"/>
                <a:gd name="T13" fmla="*/ 1390512 h 926"/>
                <a:gd name="T14" fmla="*/ 173490 w 316"/>
                <a:gd name="T15" fmla="*/ 1224109 h 926"/>
                <a:gd name="T16" fmla="*/ 179915 w 316"/>
                <a:gd name="T17" fmla="*/ 1036667 h 926"/>
                <a:gd name="T18" fmla="*/ 187947 w 316"/>
                <a:gd name="T19" fmla="*/ 847313 h 926"/>
                <a:gd name="T20" fmla="*/ 208830 w 316"/>
                <a:gd name="T21" fmla="*/ 663697 h 926"/>
                <a:gd name="T22" fmla="*/ 237745 w 316"/>
                <a:gd name="T23" fmla="*/ 487731 h 926"/>
                <a:gd name="T24" fmla="*/ 277905 w 316"/>
                <a:gd name="T25" fmla="*/ 328979 h 926"/>
                <a:gd name="T26" fmla="*/ 335735 w 316"/>
                <a:gd name="T27" fmla="*/ 189354 h 926"/>
                <a:gd name="T28" fmla="*/ 371075 w 316"/>
                <a:gd name="T29" fmla="*/ 131974 h 926"/>
                <a:gd name="T30" fmla="*/ 412841 w 316"/>
                <a:gd name="T31" fmla="*/ 78419 h 926"/>
                <a:gd name="T32" fmla="*/ 457820 w 316"/>
                <a:gd name="T33" fmla="*/ 34428 h 926"/>
                <a:gd name="T34" fmla="*/ 507618 w 316"/>
                <a:gd name="T35" fmla="*/ 0 h 926"/>
                <a:gd name="T36" fmla="*/ 499586 w 316"/>
                <a:gd name="T37" fmla="*/ 5738 h 926"/>
                <a:gd name="T38" fmla="*/ 467458 w 316"/>
                <a:gd name="T39" fmla="*/ 47817 h 926"/>
                <a:gd name="T40" fmla="*/ 438543 w 316"/>
                <a:gd name="T41" fmla="*/ 95634 h 926"/>
                <a:gd name="T42" fmla="*/ 409628 w 316"/>
                <a:gd name="T43" fmla="*/ 168315 h 926"/>
                <a:gd name="T44" fmla="*/ 382320 w 316"/>
                <a:gd name="T45" fmla="*/ 265861 h 926"/>
                <a:gd name="T46" fmla="*/ 367862 w 316"/>
                <a:gd name="T47" fmla="*/ 390185 h 926"/>
                <a:gd name="T48" fmla="*/ 367862 w 316"/>
                <a:gd name="T49" fmla="*/ 543198 h 926"/>
                <a:gd name="T50" fmla="*/ 377501 w 316"/>
                <a:gd name="T51" fmla="*/ 633094 h 926"/>
                <a:gd name="T52" fmla="*/ 391958 w 316"/>
                <a:gd name="T53" fmla="*/ 820536 h 926"/>
                <a:gd name="T54" fmla="*/ 396777 w 316"/>
                <a:gd name="T55" fmla="*/ 1013715 h 926"/>
                <a:gd name="T56" fmla="*/ 385533 w 316"/>
                <a:gd name="T57" fmla="*/ 1203070 h 926"/>
                <a:gd name="T58" fmla="*/ 359830 w 316"/>
                <a:gd name="T59" fmla="*/ 1377123 h 926"/>
                <a:gd name="T60" fmla="*/ 338947 w 316"/>
                <a:gd name="T61" fmla="*/ 1455542 h 926"/>
                <a:gd name="T62" fmla="*/ 313245 w 316"/>
                <a:gd name="T63" fmla="*/ 1528224 h 926"/>
                <a:gd name="T64" fmla="*/ 277905 w 316"/>
                <a:gd name="T65" fmla="*/ 1595167 h 926"/>
                <a:gd name="T66" fmla="*/ 237745 w 316"/>
                <a:gd name="T67" fmla="*/ 1652547 h 926"/>
                <a:gd name="T68" fmla="*/ 191160 w 316"/>
                <a:gd name="T69" fmla="*/ 1698452 h 926"/>
                <a:gd name="T70" fmla="*/ 136543 w 316"/>
                <a:gd name="T71" fmla="*/ 1736705 h 926"/>
                <a:gd name="T72" fmla="*/ 72287 w 316"/>
                <a:gd name="T73" fmla="*/ 1761570 h 926"/>
                <a:gd name="T74" fmla="*/ 0 w 316"/>
                <a:gd name="T75" fmla="*/ 1771133 h 92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16" h="926">
                  <a:moveTo>
                    <a:pt x="0" y="926"/>
                  </a:moveTo>
                  <a:lnTo>
                    <a:pt x="0" y="926"/>
                  </a:lnTo>
                  <a:lnTo>
                    <a:pt x="3" y="924"/>
                  </a:lnTo>
                  <a:lnTo>
                    <a:pt x="16" y="917"/>
                  </a:lnTo>
                  <a:lnTo>
                    <a:pt x="23" y="911"/>
                  </a:lnTo>
                  <a:lnTo>
                    <a:pt x="32" y="904"/>
                  </a:lnTo>
                  <a:lnTo>
                    <a:pt x="41" y="893"/>
                  </a:lnTo>
                  <a:lnTo>
                    <a:pt x="52" y="881"/>
                  </a:lnTo>
                  <a:lnTo>
                    <a:pt x="61" y="864"/>
                  </a:lnTo>
                  <a:lnTo>
                    <a:pt x="72" y="845"/>
                  </a:lnTo>
                  <a:lnTo>
                    <a:pt x="81" y="821"/>
                  </a:lnTo>
                  <a:lnTo>
                    <a:pt x="88" y="794"/>
                  </a:lnTo>
                  <a:lnTo>
                    <a:pt x="95" y="763"/>
                  </a:lnTo>
                  <a:lnTo>
                    <a:pt x="103" y="727"/>
                  </a:lnTo>
                  <a:lnTo>
                    <a:pt x="106" y="685"/>
                  </a:lnTo>
                  <a:lnTo>
                    <a:pt x="108" y="640"/>
                  </a:lnTo>
                  <a:lnTo>
                    <a:pt x="112" y="542"/>
                  </a:lnTo>
                  <a:lnTo>
                    <a:pt x="114" y="492"/>
                  </a:lnTo>
                  <a:lnTo>
                    <a:pt x="117" y="443"/>
                  </a:lnTo>
                  <a:lnTo>
                    <a:pt x="123" y="394"/>
                  </a:lnTo>
                  <a:lnTo>
                    <a:pt x="130" y="347"/>
                  </a:lnTo>
                  <a:lnTo>
                    <a:pt x="137" y="300"/>
                  </a:lnTo>
                  <a:lnTo>
                    <a:pt x="148" y="255"/>
                  </a:lnTo>
                  <a:lnTo>
                    <a:pt x="159" y="211"/>
                  </a:lnTo>
                  <a:lnTo>
                    <a:pt x="173" y="172"/>
                  </a:lnTo>
                  <a:lnTo>
                    <a:pt x="191" y="134"/>
                  </a:lnTo>
                  <a:lnTo>
                    <a:pt x="209" y="99"/>
                  </a:lnTo>
                  <a:lnTo>
                    <a:pt x="220" y="83"/>
                  </a:lnTo>
                  <a:lnTo>
                    <a:pt x="231" y="69"/>
                  </a:lnTo>
                  <a:lnTo>
                    <a:pt x="244" y="54"/>
                  </a:lnTo>
                  <a:lnTo>
                    <a:pt x="257" y="41"/>
                  </a:lnTo>
                  <a:lnTo>
                    <a:pt x="271" y="31"/>
                  </a:lnTo>
                  <a:lnTo>
                    <a:pt x="285" y="18"/>
                  </a:lnTo>
                  <a:lnTo>
                    <a:pt x="300" y="9"/>
                  </a:lnTo>
                  <a:lnTo>
                    <a:pt x="316" y="0"/>
                  </a:lnTo>
                  <a:lnTo>
                    <a:pt x="311" y="3"/>
                  </a:lnTo>
                  <a:lnTo>
                    <a:pt x="298" y="16"/>
                  </a:lnTo>
                  <a:lnTo>
                    <a:pt x="291" y="25"/>
                  </a:lnTo>
                  <a:lnTo>
                    <a:pt x="282" y="36"/>
                  </a:lnTo>
                  <a:lnTo>
                    <a:pt x="273" y="50"/>
                  </a:lnTo>
                  <a:lnTo>
                    <a:pt x="264" y="69"/>
                  </a:lnTo>
                  <a:lnTo>
                    <a:pt x="255" y="88"/>
                  </a:lnTo>
                  <a:lnTo>
                    <a:pt x="246" y="112"/>
                  </a:lnTo>
                  <a:lnTo>
                    <a:pt x="238" y="139"/>
                  </a:lnTo>
                  <a:lnTo>
                    <a:pt x="233" y="170"/>
                  </a:lnTo>
                  <a:lnTo>
                    <a:pt x="229" y="204"/>
                  </a:lnTo>
                  <a:lnTo>
                    <a:pt x="229" y="242"/>
                  </a:lnTo>
                  <a:lnTo>
                    <a:pt x="229" y="284"/>
                  </a:lnTo>
                  <a:lnTo>
                    <a:pt x="235" y="331"/>
                  </a:lnTo>
                  <a:lnTo>
                    <a:pt x="240" y="380"/>
                  </a:lnTo>
                  <a:lnTo>
                    <a:pt x="244" y="429"/>
                  </a:lnTo>
                  <a:lnTo>
                    <a:pt x="246" y="479"/>
                  </a:lnTo>
                  <a:lnTo>
                    <a:pt x="247" y="530"/>
                  </a:lnTo>
                  <a:lnTo>
                    <a:pt x="246" y="580"/>
                  </a:lnTo>
                  <a:lnTo>
                    <a:pt x="240" y="629"/>
                  </a:lnTo>
                  <a:lnTo>
                    <a:pt x="235" y="676"/>
                  </a:lnTo>
                  <a:lnTo>
                    <a:pt x="224" y="720"/>
                  </a:lnTo>
                  <a:lnTo>
                    <a:pt x="219" y="741"/>
                  </a:lnTo>
                  <a:lnTo>
                    <a:pt x="211" y="761"/>
                  </a:lnTo>
                  <a:lnTo>
                    <a:pt x="202" y="781"/>
                  </a:lnTo>
                  <a:lnTo>
                    <a:pt x="195" y="799"/>
                  </a:lnTo>
                  <a:lnTo>
                    <a:pt x="184" y="817"/>
                  </a:lnTo>
                  <a:lnTo>
                    <a:pt x="173" y="834"/>
                  </a:lnTo>
                  <a:lnTo>
                    <a:pt x="161" y="850"/>
                  </a:lnTo>
                  <a:lnTo>
                    <a:pt x="148" y="864"/>
                  </a:lnTo>
                  <a:lnTo>
                    <a:pt x="133" y="877"/>
                  </a:lnTo>
                  <a:lnTo>
                    <a:pt x="119" y="888"/>
                  </a:lnTo>
                  <a:lnTo>
                    <a:pt x="103" y="899"/>
                  </a:lnTo>
                  <a:lnTo>
                    <a:pt x="85" y="908"/>
                  </a:lnTo>
                  <a:lnTo>
                    <a:pt x="65" y="915"/>
                  </a:lnTo>
                  <a:lnTo>
                    <a:pt x="45" y="921"/>
                  </a:lnTo>
                  <a:lnTo>
                    <a:pt x="23" y="924"/>
                  </a:lnTo>
                  <a:lnTo>
                    <a:pt x="0" y="926"/>
                  </a:lnTo>
                  <a:close/>
                </a:path>
              </a:pathLst>
            </a:custGeom>
            <a:solidFill>
              <a:srgbClr val="ED1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자유형 13"/>
            <p:cNvSpPr>
              <a:spLocks/>
            </p:cNvSpPr>
            <p:nvPr userDrawn="1"/>
          </p:nvSpPr>
          <p:spPr bwMode="auto">
            <a:xfrm>
              <a:off x="5076691" y="3329390"/>
              <a:ext cx="4081248" cy="1133767"/>
            </a:xfrm>
            <a:custGeom>
              <a:avLst/>
              <a:gdLst>
                <a:gd name="T0" fmla="*/ 836928 w 4033266"/>
                <a:gd name="T1" fmla="*/ 0 h 941018"/>
                <a:gd name="T2" fmla="*/ 914034 w 4033266"/>
                <a:gd name="T3" fmla="*/ 0 h 941018"/>
                <a:gd name="T4" fmla="*/ 995959 w 4033266"/>
                <a:gd name="T5" fmla="*/ 0 h 941018"/>
                <a:gd name="T6" fmla="*/ 1081098 w 4033266"/>
                <a:gd name="T7" fmla="*/ 7651 h 941018"/>
                <a:gd name="T8" fmla="*/ 1167843 w 4033266"/>
                <a:gd name="T9" fmla="*/ 17215 h 941018"/>
                <a:gd name="T10" fmla="*/ 1261013 w 4033266"/>
                <a:gd name="T11" fmla="*/ 30603 h 941018"/>
                <a:gd name="T12" fmla="*/ 1354184 w 4033266"/>
                <a:gd name="T13" fmla="*/ 47817 h 941018"/>
                <a:gd name="T14" fmla="*/ 1455386 w 4033266"/>
                <a:gd name="T15" fmla="*/ 72681 h 941018"/>
                <a:gd name="T16" fmla="*/ 1556588 w 4033266"/>
                <a:gd name="T17" fmla="*/ 99459 h 941018"/>
                <a:gd name="T18" fmla="*/ 1664216 w 4033266"/>
                <a:gd name="T19" fmla="*/ 131975 h 941018"/>
                <a:gd name="T20" fmla="*/ 2457770 w 4033266"/>
                <a:gd name="T21" fmla="*/ 388272 h 941018"/>
                <a:gd name="T22" fmla="*/ 3111570 w 4033266"/>
                <a:gd name="T23" fmla="*/ 602491 h 941018"/>
                <a:gd name="T24" fmla="*/ 3652921 w 4033266"/>
                <a:gd name="T25" fmla="*/ 782282 h 941018"/>
                <a:gd name="T26" fmla="*/ 4081248 w 4033266"/>
                <a:gd name="T27" fmla="*/ 923345 h 941018"/>
                <a:gd name="T28" fmla="*/ 4081248 w 4033266"/>
                <a:gd name="T29" fmla="*/ 1133767 h 941018"/>
                <a:gd name="T30" fmla="*/ 3901912 w 4033266"/>
                <a:gd name="T31" fmla="*/ 1074921 h 941018"/>
                <a:gd name="T32" fmla="*/ 3408751 w 4033266"/>
                <a:gd name="T33" fmla="*/ 916169 h 941018"/>
                <a:gd name="T34" fmla="*/ 3103537 w 4033266"/>
                <a:gd name="T35" fmla="*/ 816710 h 941018"/>
                <a:gd name="T36" fmla="*/ 2788686 w 4033266"/>
                <a:gd name="T37" fmla="*/ 709600 h 941018"/>
                <a:gd name="T38" fmla="*/ 2483472 w 4033266"/>
                <a:gd name="T39" fmla="*/ 604403 h 941018"/>
                <a:gd name="T40" fmla="*/ 2213600 w 4033266"/>
                <a:gd name="T41" fmla="*/ 508770 h 941018"/>
                <a:gd name="T42" fmla="*/ 2085089 w 4033266"/>
                <a:gd name="T43" fmla="*/ 460954 h 941018"/>
                <a:gd name="T44" fmla="*/ 1946940 w 4033266"/>
                <a:gd name="T45" fmla="*/ 415050 h 941018"/>
                <a:gd name="T46" fmla="*/ 1800759 w 4033266"/>
                <a:gd name="T47" fmla="*/ 369146 h 941018"/>
                <a:gd name="T48" fmla="*/ 1652971 w 4033266"/>
                <a:gd name="T49" fmla="*/ 325154 h 941018"/>
                <a:gd name="T50" fmla="*/ 1495546 w 4033266"/>
                <a:gd name="T51" fmla="*/ 283075 h 941018"/>
                <a:gd name="T52" fmla="*/ 1341333 w 4033266"/>
                <a:gd name="T53" fmla="*/ 244822 h 941018"/>
                <a:gd name="T54" fmla="*/ 1182300 w 4033266"/>
                <a:gd name="T55" fmla="*/ 210393 h 941018"/>
                <a:gd name="T56" fmla="*/ 1028087 w 4033266"/>
                <a:gd name="T57" fmla="*/ 183616 h 941018"/>
                <a:gd name="T58" fmla="*/ 873874 w 4033266"/>
                <a:gd name="T59" fmla="*/ 162577 h 941018"/>
                <a:gd name="T60" fmla="*/ 722874 w 4033266"/>
                <a:gd name="T61" fmla="*/ 149188 h 941018"/>
                <a:gd name="T62" fmla="*/ 650587 w 4033266"/>
                <a:gd name="T63" fmla="*/ 145363 h 941018"/>
                <a:gd name="T64" fmla="*/ 578299 w 4033266"/>
                <a:gd name="T65" fmla="*/ 141537 h 941018"/>
                <a:gd name="T66" fmla="*/ 510831 w 4033266"/>
                <a:gd name="T67" fmla="*/ 145363 h 941018"/>
                <a:gd name="T68" fmla="*/ 441757 w 4033266"/>
                <a:gd name="T69" fmla="*/ 149188 h 941018"/>
                <a:gd name="T70" fmla="*/ 377501 w 4033266"/>
                <a:gd name="T71" fmla="*/ 154927 h 941018"/>
                <a:gd name="T72" fmla="*/ 313246 w 4033266"/>
                <a:gd name="T73" fmla="*/ 162577 h 941018"/>
                <a:gd name="T74" fmla="*/ 255416 w 4033266"/>
                <a:gd name="T75" fmla="*/ 175965 h 941018"/>
                <a:gd name="T76" fmla="*/ 197586 w 4033266"/>
                <a:gd name="T77" fmla="*/ 189355 h 941018"/>
                <a:gd name="T78" fmla="*/ 141362 w 4033266"/>
                <a:gd name="T79" fmla="*/ 206568 h 941018"/>
                <a:gd name="T80" fmla="*/ 91564 w 4033266"/>
                <a:gd name="T81" fmla="*/ 227608 h 941018"/>
                <a:gd name="T82" fmla="*/ 43373 w 4033266"/>
                <a:gd name="T83" fmla="*/ 252472 h 941018"/>
                <a:gd name="T84" fmla="*/ 0 w 4033266"/>
                <a:gd name="T85" fmla="*/ 279250 h 941018"/>
                <a:gd name="T86" fmla="*/ 22489 w 4033266"/>
                <a:gd name="T87" fmla="*/ 260123 h 941018"/>
                <a:gd name="T88" fmla="*/ 54617 w 4033266"/>
                <a:gd name="T89" fmla="*/ 235259 h 941018"/>
                <a:gd name="T90" fmla="*/ 94777 w 4033266"/>
                <a:gd name="T91" fmla="*/ 204656 h 941018"/>
                <a:gd name="T92" fmla="*/ 151000 w 4033266"/>
                <a:gd name="T93" fmla="*/ 172140 h 941018"/>
                <a:gd name="T94" fmla="*/ 220075 w 4033266"/>
                <a:gd name="T95" fmla="*/ 133887 h 941018"/>
                <a:gd name="T96" fmla="*/ 302001 w 4033266"/>
                <a:gd name="T97" fmla="*/ 99459 h 941018"/>
                <a:gd name="T98" fmla="*/ 396778 w 4033266"/>
                <a:gd name="T99" fmla="*/ 65031 h 941018"/>
                <a:gd name="T100" fmla="*/ 449788 w 4033266"/>
                <a:gd name="T101" fmla="*/ 51643 h 941018"/>
                <a:gd name="T102" fmla="*/ 504405 w 4033266"/>
                <a:gd name="T103" fmla="*/ 38253 h 941018"/>
                <a:gd name="T104" fmla="*/ 563842 w 4033266"/>
                <a:gd name="T105" fmla="*/ 26777 h 941018"/>
                <a:gd name="T106" fmla="*/ 626490 w 4033266"/>
                <a:gd name="T107" fmla="*/ 17215 h 941018"/>
                <a:gd name="T108" fmla="*/ 693959 w 4033266"/>
                <a:gd name="T109" fmla="*/ 7651 h 941018"/>
                <a:gd name="T110" fmla="*/ 763034 w 4033266"/>
                <a:gd name="T111" fmla="*/ 3825 h 941018"/>
                <a:gd name="T112" fmla="*/ 836928 w 4033266"/>
                <a:gd name="T113" fmla="*/ 0 h 94101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4033266" h="941018">
                  <a:moveTo>
                    <a:pt x="827088" y="0"/>
                  </a:moveTo>
                  <a:lnTo>
                    <a:pt x="903288" y="0"/>
                  </a:lnTo>
                  <a:lnTo>
                    <a:pt x="984250" y="0"/>
                  </a:lnTo>
                  <a:lnTo>
                    <a:pt x="1068388" y="6350"/>
                  </a:lnTo>
                  <a:lnTo>
                    <a:pt x="1154113" y="14288"/>
                  </a:lnTo>
                  <a:lnTo>
                    <a:pt x="1246188" y="25400"/>
                  </a:lnTo>
                  <a:lnTo>
                    <a:pt x="1338263" y="39688"/>
                  </a:lnTo>
                  <a:lnTo>
                    <a:pt x="1438275" y="60325"/>
                  </a:lnTo>
                  <a:lnTo>
                    <a:pt x="1538288" y="82550"/>
                  </a:lnTo>
                  <a:lnTo>
                    <a:pt x="1644650" y="109538"/>
                  </a:lnTo>
                  <a:lnTo>
                    <a:pt x="2428875" y="322263"/>
                  </a:lnTo>
                  <a:lnTo>
                    <a:pt x="3074988" y="500063"/>
                  </a:lnTo>
                  <a:lnTo>
                    <a:pt x="3609975" y="649288"/>
                  </a:lnTo>
                  <a:lnTo>
                    <a:pt x="4033266" y="766369"/>
                  </a:lnTo>
                  <a:lnTo>
                    <a:pt x="4033266" y="941018"/>
                  </a:lnTo>
                  <a:lnTo>
                    <a:pt x="3856038" y="892176"/>
                  </a:lnTo>
                  <a:lnTo>
                    <a:pt x="3368675" y="760413"/>
                  </a:lnTo>
                  <a:lnTo>
                    <a:pt x="3067050" y="677863"/>
                  </a:lnTo>
                  <a:lnTo>
                    <a:pt x="2755900" y="588963"/>
                  </a:lnTo>
                  <a:lnTo>
                    <a:pt x="2454275" y="501650"/>
                  </a:lnTo>
                  <a:lnTo>
                    <a:pt x="2187575" y="422275"/>
                  </a:lnTo>
                  <a:lnTo>
                    <a:pt x="2060575" y="382588"/>
                  </a:lnTo>
                  <a:lnTo>
                    <a:pt x="1924050" y="344488"/>
                  </a:lnTo>
                  <a:lnTo>
                    <a:pt x="1779588" y="306388"/>
                  </a:lnTo>
                  <a:lnTo>
                    <a:pt x="1633538" y="269875"/>
                  </a:lnTo>
                  <a:lnTo>
                    <a:pt x="1477963" y="234950"/>
                  </a:lnTo>
                  <a:lnTo>
                    <a:pt x="1325563" y="203200"/>
                  </a:lnTo>
                  <a:lnTo>
                    <a:pt x="1168400" y="174625"/>
                  </a:lnTo>
                  <a:lnTo>
                    <a:pt x="1016000" y="152400"/>
                  </a:lnTo>
                  <a:lnTo>
                    <a:pt x="863600" y="134938"/>
                  </a:lnTo>
                  <a:lnTo>
                    <a:pt x="714375" y="123825"/>
                  </a:lnTo>
                  <a:lnTo>
                    <a:pt x="642938" y="120650"/>
                  </a:lnTo>
                  <a:lnTo>
                    <a:pt x="571500" y="117475"/>
                  </a:lnTo>
                  <a:lnTo>
                    <a:pt x="504825" y="120650"/>
                  </a:lnTo>
                  <a:lnTo>
                    <a:pt x="436563" y="123825"/>
                  </a:lnTo>
                  <a:lnTo>
                    <a:pt x="373063" y="128588"/>
                  </a:lnTo>
                  <a:lnTo>
                    <a:pt x="309563" y="134938"/>
                  </a:lnTo>
                  <a:lnTo>
                    <a:pt x="252413" y="146050"/>
                  </a:lnTo>
                  <a:lnTo>
                    <a:pt x="195263" y="157163"/>
                  </a:lnTo>
                  <a:lnTo>
                    <a:pt x="139700" y="171450"/>
                  </a:lnTo>
                  <a:lnTo>
                    <a:pt x="90488" y="188913"/>
                  </a:lnTo>
                  <a:lnTo>
                    <a:pt x="42863" y="209550"/>
                  </a:lnTo>
                  <a:lnTo>
                    <a:pt x="0" y="231775"/>
                  </a:lnTo>
                  <a:lnTo>
                    <a:pt x="22225" y="215900"/>
                  </a:lnTo>
                  <a:lnTo>
                    <a:pt x="53975" y="195263"/>
                  </a:lnTo>
                  <a:lnTo>
                    <a:pt x="93663" y="169863"/>
                  </a:lnTo>
                  <a:lnTo>
                    <a:pt x="149225" y="142875"/>
                  </a:lnTo>
                  <a:lnTo>
                    <a:pt x="217488" y="111125"/>
                  </a:lnTo>
                  <a:lnTo>
                    <a:pt x="298450" y="82550"/>
                  </a:lnTo>
                  <a:lnTo>
                    <a:pt x="392113" y="53975"/>
                  </a:lnTo>
                  <a:lnTo>
                    <a:pt x="444500" y="42863"/>
                  </a:lnTo>
                  <a:lnTo>
                    <a:pt x="498475" y="31750"/>
                  </a:lnTo>
                  <a:lnTo>
                    <a:pt x="557213" y="22225"/>
                  </a:lnTo>
                  <a:lnTo>
                    <a:pt x="619125" y="14288"/>
                  </a:lnTo>
                  <a:lnTo>
                    <a:pt x="685800" y="6350"/>
                  </a:lnTo>
                  <a:lnTo>
                    <a:pt x="754063" y="3175"/>
                  </a:lnTo>
                  <a:lnTo>
                    <a:pt x="827088" y="0"/>
                  </a:lnTo>
                  <a:close/>
                </a:path>
              </a:pathLst>
            </a:custGeom>
            <a:solidFill>
              <a:srgbClr val="ED1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자유형 14"/>
            <p:cNvSpPr>
              <a:spLocks/>
            </p:cNvSpPr>
            <p:nvPr userDrawn="1"/>
          </p:nvSpPr>
          <p:spPr bwMode="auto">
            <a:xfrm>
              <a:off x="-15221" y="3222427"/>
              <a:ext cx="4942519" cy="2075148"/>
            </a:xfrm>
            <a:custGeom>
              <a:avLst/>
              <a:gdLst/>
              <a:ahLst/>
              <a:cxnLst/>
              <a:rect l="0" t="0" r="r" b="b"/>
              <a:pathLst>
                <a:path w="4884412" h="1722356">
                  <a:moveTo>
                    <a:pt x="0" y="0"/>
                  </a:moveTo>
                  <a:lnTo>
                    <a:pt x="31424" y="7856"/>
                  </a:lnTo>
                  <a:lnTo>
                    <a:pt x="194937" y="57068"/>
                  </a:lnTo>
                  <a:lnTo>
                    <a:pt x="442587" y="131681"/>
                  </a:lnTo>
                  <a:lnTo>
                    <a:pt x="594987" y="180893"/>
                  </a:lnTo>
                  <a:lnTo>
                    <a:pt x="763262" y="234868"/>
                  </a:lnTo>
                  <a:lnTo>
                    <a:pt x="942649" y="298368"/>
                  </a:lnTo>
                  <a:lnTo>
                    <a:pt x="1134737" y="366631"/>
                  </a:lnTo>
                  <a:lnTo>
                    <a:pt x="1334762" y="441243"/>
                  </a:lnTo>
                  <a:lnTo>
                    <a:pt x="1544312" y="525381"/>
                  </a:lnTo>
                  <a:lnTo>
                    <a:pt x="1757037" y="611106"/>
                  </a:lnTo>
                  <a:lnTo>
                    <a:pt x="1972937" y="706356"/>
                  </a:lnTo>
                  <a:lnTo>
                    <a:pt x="2188837" y="806368"/>
                  </a:lnTo>
                  <a:lnTo>
                    <a:pt x="2403149" y="912731"/>
                  </a:lnTo>
                  <a:lnTo>
                    <a:pt x="2487287" y="952418"/>
                  </a:lnTo>
                  <a:lnTo>
                    <a:pt x="2714299" y="1055606"/>
                  </a:lnTo>
                  <a:lnTo>
                    <a:pt x="2868287" y="1125456"/>
                  </a:lnTo>
                  <a:lnTo>
                    <a:pt x="3041324" y="1203244"/>
                  </a:lnTo>
                  <a:lnTo>
                    <a:pt x="3233412" y="1282619"/>
                  </a:lnTo>
                  <a:lnTo>
                    <a:pt x="3438199" y="1363581"/>
                  </a:lnTo>
                  <a:lnTo>
                    <a:pt x="3644574" y="1441369"/>
                  </a:lnTo>
                  <a:lnTo>
                    <a:pt x="3857300" y="1515981"/>
                  </a:lnTo>
                  <a:lnTo>
                    <a:pt x="3960487" y="1547731"/>
                  </a:lnTo>
                  <a:lnTo>
                    <a:pt x="4063675" y="1579481"/>
                  </a:lnTo>
                  <a:lnTo>
                    <a:pt x="4163687" y="1608056"/>
                  </a:lnTo>
                  <a:lnTo>
                    <a:pt x="4265287" y="1633456"/>
                  </a:lnTo>
                  <a:lnTo>
                    <a:pt x="4358950" y="1655681"/>
                  </a:lnTo>
                  <a:lnTo>
                    <a:pt x="4451025" y="1673144"/>
                  </a:lnTo>
                  <a:lnTo>
                    <a:pt x="4536750" y="1687431"/>
                  </a:lnTo>
                  <a:lnTo>
                    <a:pt x="4617712" y="1696956"/>
                  </a:lnTo>
                  <a:lnTo>
                    <a:pt x="4695500" y="1700131"/>
                  </a:lnTo>
                  <a:lnTo>
                    <a:pt x="4763762" y="1696956"/>
                  </a:lnTo>
                  <a:lnTo>
                    <a:pt x="4798687" y="1693781"/>
                  </a:lnTo>
                  <a:lnTo>
                    <a:pt x="4830437" y="1690606"/>
                  </a:lnTo>
                  <a:lnTo>
                    <a:pt x="4859012" y="1685844"/>
                  </a:lnTo>
                  <a:lnTo>
                    <a:pt x="4884412" y="1676319"/>
                  </a:lnTo>
                  <a:lnTo>
                    <a:pt x="4865362" y="1687431"/>
                  </a:lnTo>
                  <a:lnTo>
                    <a:pt x="4836787" y="1696956"/>
                  </a:lnTo>
                  <a:lnTo>
                    <a:pt x="4795512" y="1708069"/>
                  </a:lnTo>
                  <a:lnTo>
                    <a:pt x="4741537" y="1716006"/>
                  </a:lnTo>
                  <a:lnTo>
                    <a:pt x="4666925" y="1719181"/>
                  </a:lnTo>
                  <a:lnTo>
                    <a:pt x="4624062" y="1722356"/>
                  </a:lnTo>
                  <a:lnTo>
                    <a:pt x="4578025" y="1719181"/>
                  </a:lnTo>
                  <a:lnTo>
                    <a:pt x="4525637" y="1716006"/>
                  </a:lnTo>
                  <a:lnTo>
                    <a:pt x="4468487" y="1711244"/>
                  </a:lnTo>
                  <a:lnTo>
                    <a:pt x="4404987" y="1701719"/>
                  </a:lnTo>
                  <a:lnTo>
                    <a:pt x="4336725" y="1690606"/>
                  </a:lnTo>
                  <a:lnTo>
                    <a:pt x="4265287" y="1679494"/>
                  </a:lnTo>
                  <a:lnTo>
                    <a:pt x="4184325" y="1662031"/>
                  </a:lnTo>
                  <a:lnTo>
                    <a:pt x="4100187" y="1641394"/>
                  </a:lnTo>
                  <a:lnTo>
                    <a:pt x="4009700" y="1615994"/>
                  </a:lnTo>
                  <a:lnTo>
                    <a:pt x="3911275" y="1587419"/>
                  </a:lnTo>
                  <a:lnTo>
                    <a:pt x="3808087" y="1555669"/>
                  </a:lnTo>
                  <a:lnTo>
                    <a:pt x="3695375" y="1519156"/>
                  </a:lnTo>
                  <a:lnTo>
                    <a:pt x="3577899" y="1476294"/>
                  </a:lnTo>
                  <a:lnTo>
                    <a:pt x="3454074" y="1430256"/>
                  </a:lnTo>
                  <a:lnTo>
                    <a:pt x="3322312" y="1374694"/>
                  </a:lnTo>
                  <a:lnTo>
                    <a:pt x="3182612" y="1317544"/>
                  </a:lnTo>
                  <a:lnTo>
                    <a:pt x="3034974" y="1254044"/>
                  </a:lnTo>
                  <a:lnTo>
                    <a:pt x="2882574" y="1185781"/>
                  </a:lnTo>
                  <a:lnTo>
                    <a:pt x="2719062" y="1107994"/>
                  </a:lnTo>
                  <a:lnTo>
                    <a:pt x="2398387" y="958768"/>
                  </a:lnTo>
                  <a:lnTo>
                    <a:pt x="2099937" y="823831"/>
                  </a:lnTo>
                  <a:lnTo>
                    <a:pt x="1820537" y="706356"/>
                  </a:lnTo>
                  <a:lnTo>
                    <a:pt x="1564949" y="604756"/>
                  </a:lnTo>
                  <a:lnTo>
                    <a:pt x="1329999" y="515856"/>
                  </a:lnTo>
                  <a:lnTo>
                    <a:pt x="1117274" y="439656"/>
                  </a:lnTo>
                  <a:lnTo>
                    <a:pt x="922012" y="376156"/>
                  </a:lnTo>
                  <a:lnTo>
                    <a:pt x="745799" y="320593"/>
                  </a:lnTo>
                  <a:lnTo>
                    <a:pt x="588637" y="277731"/>
                  </a:lnTo>
                  <a:lnTo>
                    <a:pt x="447349" y="244393"/>
                  </a:lnTo>
                  <a:lnTo>
                    <a:pt x="326699" y="214231"/>
                  </a:lnTo>
                  <a:lnTo>
                    <a:pt x="223512" y="195181"/>
                  </a:lnTo>
                  <a:lnTo>
                    <a:pt x="66349" y="166606"/>
                  </a:lnTo>
                  <a:lnTo>
                    <a:pt x="1" y="154834"/>
                  </a:lnTo>
                  <a:lnTo>
                    <a:pt x="1" y="16177"/>
                  </a:lnTo>
                  <a:lnTo>
                    <a:pt x="0" y="16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D0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4925691" y="3166863"/>
              <a:ext cx="745363" cy="2079073"/>
            </a:xfrm>
            <a:custGeom>
              <a:avLst/>
              <a:gdLst>
                <a:gd name="T0" fmla="*/ 0 w 464"/>
                <a:gd name="T1" fmla="*/ 2079073 h 1087"/>
                <a:gd name="T2" fmla="*/ 40160 w 464"/>
                <a:gd name="T3" fmla="*/ 2023606 h 1087"/>
                <a:gd name="T4" fmla="*/ 83532 w 464"/>
                <a:gd name="T5" fmla="*/ 1950924 h 1087"/>
                <a:gd name="T6" fmla="*/ 133330 w 464"/>
                <a:gd name="T7" fmla="*/ 1851465 h 1087"/>
                <a:gd name="T8" fmla="*/ 179915 w 464"/>
                <a:gd name="T9" fmla="*/ 1719491 h 1087"/>
                <a:gd name="T10" fmla="*/ 216862 w 464"/>
                <a:gd name="T11" fmla="*/ 1549263 h 1087"/>
                <a:gd name="T12" fmla="*/ 242564 w 464"/>
                <a:gd name="T13" fmla="*/ 1348433 h 1087"/>
                <a:gd name="T14" fmla="*/ 245777 w 464"/>
                <a:gd name="T15" fmla="*/ 1113174 h 1087"/>
                <a:gd name="T16" fmla="*/ 242564 w 464"/>
                <a:gd name="T17" fmla="*/ 988851 h 1087"/>
                <a:gd name="T18" fmla="*/ 245777 w 464"/>
                <a:gd name="T19" fmla="*/ 766981 h 1087"/>
                <a:gd name="T20" fmla="*/ 269873 w 464"/>
                <a:gd name="T21" fmla="*/ 581452 h 1087"/>
                <a:gd name="T22" fmla="*/ 306820 w 464"/>
                <a:gd name="T23" fmla="*/ 422700 h 1087"/>
                <a:gd name="T24" fmla="*/ 350192 w 464"/>
                <a:gd name="T25" fmla="*/ 321329 h 1087"/>
                <a:gd name="T26" fmla="*/ 385533 w 464"/>
                <a:gd name="T27" fmla="*/ 258211 h 1087"/>
                <a:gd name="T28" fmla="*/ 425692 w 464"/>
                <a:gd name="T29" fmla="*/ 206568 h 1087"/>
                <a:gd name="T30" fmla="*/ 496373 w 464"/>
                <a:gd name="T31" fmla="*/ 133887 h 1087"/>
                <a:gd name="T32" fmla="*/ 608820 w 464"/>
                <a:gd name="T33" fmla="*/ 59293 h 1087"/>
                <a:gd name="T34" fmla="*/ 745363 w 464"/>
                <a:gd name="T35" fmla="*/ 0 h 1087"/>
                <a:gd name="T36" fmla="*/ 730906 w 464"/>
                <a:gd name="T37" fmla="*/ 5738 h 1087"/>
                <a:gd name="T38" fmla="*/ 668256 w 464"/>
                <a:gd name="T39" fmla="*/ 59293 h 1087"/>
                <a:gd name="T40" fmla="*/ 608820 w 464"/>
                <a:gd name="T41" fmla="*/ 124324 h 1087"/>
                <a:gd name="T42" fmla="*/ 550990 w 464"/>
                <a:gd name="T43" fmla="*/ 218044 h 1087"/>
                <a:gd name="T44" fmla="*/ 496373 w 464"/>
                <a:gd name="T45" fmla="*/ 350019 h 1087"/>
                <a:gd name="T46" fmla="*/ 464245 w 464"/>
                <a:gd name="T47" fmla="*/ 470517 h 1087"/>
                <a:gd name="T48" fmla="*/ 449788 w 464"/>
                <a:gd name="T49" fmla="*/ 564238 h 1087"/>
                <a:gd name="T50" fmla="*/ 440150 w 464"/>
                <a:gd name="T51" fmla="*/ 671347 h 1087"/>
                <a:gd name="T52" fmla="*/ 440150 w 464"/>
                <a:gd name="T53" fmla="*/ 788020 h 1087"/>
                <a:gd name="T54" fmla="*/ 443362 w 464"/>
                <a:gd name="T55" fmla="*/ 851138 h 1087"/>
                <a:gd name="T56" fmla="*/ 456214 w 464"/>
                <a:gd name="T57" fmla="*/ 944859 h 1087"/>
                <a:gd name="T58" fmla="*/ 464245 w 464"/>
                <a:gd name="T59" fmla="*/ 1092135 h 1087"/>
                <a:gd name="T60" fmla="*/ 461033 w 464"/>
                <a:gd name="T61" fmla="*/ 1279577 h 1087"/>
                <a:gd name="T62" fmla="*/ 443362 w 464"/>
                <a:gd name="T63" fmla="*/ 1438328 h 1087"/>
                <a:gd name="T64" fmla="*/ 424086 w 464"/>
                <a:gd name="T65" fmla="*/ 1543525 h 1087"/>
                <a:gd name="T66" fmla="*/ 395171 w 464"/>
                <a:gd name="T67" fmla="*/ 1650635 h 1087"/>
                <a:gd name="T68" fmla="*/ 353405 w 464"/>
                <a:gd name="T69" fmla="*/ 1750094 h 1087"/>
                <a:gd name="T70" fmla="*/ 302001 w 464"/>
                <a:gd name="T71" fmla="*/ 1843815 h 1087"/>
                <a:gd name="T72" fmla="*/ 234532 w 464"/>
                <a:gd name="T73" fmla="*/ 1926059 h 1087"/>
                <a:gd name="T74" fmla="*/ 152607 w 464"/>
                <a:gd name="T75" fmla="*/ 1998741 h 1087"/>
                <a:gd name="T76" fmla="*/ 54617 w 464"/>
                <a:gd name="T77" fmla="*/ 2054208 h 1087"/>
                <a:gd name="T78" fmla="*/ 0 w 464"/>
                <a:gd name="T79" fmla="*/ 2079073 h 1087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464" h="1087">
                  <a:moveTo>
                    <a:pt x="0" y="1087"/>
                  </a:moveTo>
                  <a:lnTo>
                    <a:pt x="0" y="1087"/>
                  </a:lnTo>
                  <a:lnTo>
                    <a:pt x="7" y="1080"/>
                  </a:lnTo>
                  <a:lnTo>
                    <a:pt x="25" y="1058"/>
                  </a:lnTo>
                  <a:lnTo>
                    <a:pt x="38" y="1042"/>
                  </a:lnTo>
                  <a:lnTo>
                    <a:pt x="52" y="1020"/>
                  </a:lnTo>
                  <a:lnTo>
                    <a:pt x="66" y="996"/>
                  </a:lnTo>
                  <a:lnTo>
                    <a:pt x="83" y="968"/>
                  </a:lnTo>
                  <a:lnTo>
                    <a:pt x="97" y="935"/>
                  </a:lnTo>
                  <a:lnTo>
                    <a:pt x="112" y="899"/>
                  </a:lnTo>
                  <a:lnTo>
                    <a:pt x="124" y="857"/>
                  </a:lnTo>
                  <a:lnTo>
                    <a:pt x="135" y="810"/>
                  </a:lnTo>
                  <a:lnTo>
                    <a:pt x="144" y="761"/>
                  </a:lnTo>
                  <a:lnTo>
                    <a:pt x="151" y="705"/>
                  </a:lnTo>
                  <a:lnTo>
                    <a:pt x="153" y="646"/>
                  </a:lnTo>
                  <a:lnTo>
                    <a:pt x="153" y="582"/>
                  </a:lnTo>
                  <a:lnTo>
                    <a:pt x="151" y="517"/>
                  </a:lnTo>
                  <a:lnTo>
                    <a:pt x="151" y="457"/>
                  </a:lnTo>
                  <a:lnTo>
                    <a:pt x="153" y="401"/>
                  </a:lnTo>
                  <a:lnTo>
                    <a:pt x="159" y="351"/>
                  </a:lnTo>
                  <a:lnTo>
                    <a:pt x="168" y="304"/>
                  </a:lnTo>
                  <a:lnTo>
                    <a:pt x="179" y="260"/>
                  </a:lnTo>
                  <a:lnTo>
                    <a:pt x="191" y="221"/>
                  </a:lnTo>
                  <a:lnTo>
                    <a:pt x="209" y="184"/>
                  </a:lnTo>
                  <a:lnTo>
                    <a:pt x="218" y="168"/>
                  </a:lnTo>
                  <a:lnTo>
                    <a:pt x="229" y="152"/>
                  </a:lnTo>
                  <a:lnTo>
                    <a:pt x="240" y="135"/>
                  </a:lnTo>
                  <a:lnTo>
                    <a:pt x="251" y="121"/>
                  </a:lnTo>
                  <a:lnTo>
                    <a:pt x="265" y="108"/>
                  </a:lnTo>
                  <a:lnTo>
                    <a:pt x="278" y="96"/>
                  </a:lnTo>
                  <a:lnTo>
                    <a:pt x="309" y="70"/>
                  </a:lnTo>
                  <a:lnTo>
                    <a:pt x="341" y="50"/>
                  </a:lnTo>
                  <a:lnTo>
                    <a:pt x="379" y="31"/>
                  </a:lnTo>
                  <a:lnTo>
                    <a:pt x="419" y="14"/>
                  </a:lnTo>
                  <a:lnTo>
                    <a:pt x="464" y="0"/>
                  </a:lnTo>
                  <a:lnTo>
                    <a:pt x="455" y="3"/>
                  </a:lnTo>
                  <a:lnTo>
                    <a:pt x="432" y="18"/>
                  </a:lnTo>
                  <a:lnTo>
                    <a:pt x="416" y="31"/>
                  </a:lnTo>
                  <a:lnTo>
                    <a:pt x="399" y="45"/>
                  </a:lnTo>
                  <a:lnTo>
                    <a:pt x="379" y="65"/>
                  </a:lnTo>
                  <a:lnTo>
                    <a:pt x="361" y="88"/>
                  </a:lnTo>
                  <a:lnTo>
                    <a:pt x="343" y="114"/>
                  </a:lnTo>
                  <a:lnTo>
                    <a:pt x="325" y="146"/>
                  </a:lnTo>
                  <a:lnTo>
                    <a:pt x="309" y="183"/>
                  </a:lnTo>
                  <a:lnTo>
                    <a:pt x="294" y="224"/>
                  </a:lnTo>
                  <a:lnTo>
                    <a:pt x="289" y="246"/>
                  </a:lnTo>
                  <a:lnTo>
                    <a:pt x="284" y="269"/>
                  </a:lnTo>
                  <a:lnTo>
                    <a:pt x="280" y="295"/>
                  </a:lnTo>
                  <a:lnTo>
                    <a:pt x="276" y="322"/>
                  </a:lnTo>
                  <a:lnTo>
                    <a:pt x="274" y="351"/>
                  </a:lnTo>
                  <a:lnTo>
                    <a:pt x="274" y="380"/>
                  </a:lnTo>
                  <a:lnTo>
                    <a:pt x="274" y="412"/>
                  </a:lnTo>
                  <a:lnTo>
                    <a:pt x="276" y="445"/>
                  </a:lnTo>
                  <a:lnTo>
                    <a:pt x="280" y="467"/>
                  </a:lnTo>
                  <a:lnTo>
                    <a:pt x="284" y="494"/>
                  </a:lnTo>
                  <a:lnTo>
                    <a:pt x="287" y="530"/>
                  </a:lnTo>
                  <a:lnTo>
                    <a:pt x="289" y="571"/>
                  </a:lnTo>
                  <a:lnTo>
                    <a:pt x="289" y="618"/>
                  </a:lnTo>
                  <a:lnTo>
                    <a:pt x="287" y="669"/>
                  </a:lnTo>
                  <a:lnTo>
                    <a:pt x="282" y="723"/>
                  </a:lnTo>
                  <a:lnTo>
                    <a:pt x="276" y="752"/>
                  </a:lnTo>
                  <a:lnTo>
                    <a:pt x="271" y="779"/>
                  </a:lnTo>
                  <a:lnTo>
                    <a:pt x="264" y="807"/>
                  </a:lnTo>
                  <a:lnTo>
                    <a:pt x="255" y="836"/>
                  </a:lnTo>
                  <a:lnTo>
                    <a:pt x="246" y="863"/>
                  </a:lnTo>
                  <a:lnTo>
                    <a:pt x="233" y="888"/>
                  </a:lnTo>
                  <a:lnTo>
                    <a:pt x="220" y="915"/>
                  </a:lnTo>
                  <a:lnTo>
                    <a:pt x="204" y="940"/>
                  </a:lnTo>
                  <a:lnTo>
                    <a:pt x="188" y="964"/>
                  </a:lnTo>
                  <a:lnTo>
                    <a:pt x="168" y="986"/>
                  </a:lnTo>
                  <a:lnTo>
                    <a:pt x="146" y="1007"/>
                  </a:lnTo>
                  <a:lnTo>
                    <a:pt x="121" y="1027"/>
                  </a:lnTo>
                  <a:lnTo>
                    <a:pt x="95" y="1045"/>
                  </a:lnTo>
                  <a:lnTo>
                    <a:pt x="66" y="1062"/>
                  </a:lnTo>
                  <a:lnTo>
                    <a:pt x="34" y="1074"/>
                  </a:lnTo>
                  <a:lnTo>
                    <a:pt x="0" y="1087"/>
                  </a:lnTo>
                  <a:close/>
                </a:path>
              </a:pathLst>
            </a:custGeom>
            <a:solidFill>
              <a:srgbClr val="FCD0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자유형 16"/>
            <p:cNvSpPr>
              <a:spLocks/>
            </p:cNvSpPr>
            <p:nvPr userDrawn="1"/>
          </p:nvSpPr>
          <p:spPr bwMode="auto">
            <a:xfrm>
              <a:off x="5659809" y="3027238"/>
              <a:ext cx="3498130" cy="971358"/>
            </a:xfrm>
            <a:custGeom>
              <a:avLst/>
              <a:gdLst>
                <a:gd name="T0" fmla="*/ 602395 w 3457004"/>
                <a:gd name="T1" fmla="*/ 0 h 806219"/>
                <a:gd name="T2" fmla="*/ 668256 w 3457004"/>
                <a:gd name="T3" fmla="*/ 0 h 806219"/>
                <a:gd name="T4" fmla="*/ 738937 w 3457004"/>
                <a:gd name="T5" fmla="*/ 0 h 806219"/>
                <a:gd name="T6" fmla="*/ 811225 w 3457004"/>
                <a:gd name="T7" fmla="*/ 7651 h 806219"/>
                <a:gd name="T8" fmla="*/ 886725 w 3457004"/>
                <a:gd name="T9" fmla="*/ 15301 h 806219"/>
                <a:gd name="T10" fmla="*/ 968651 w 3457004"/>
                <a:gd name="T11" fmla="*/ 24865 h 806219"/>
                <a:gd name="T12" fmla="*/ 1052183 w 3457004"/>
                <a:gd name="T13" fmla="*/ 36341 h 806219"/>
                <a:gd name="T14" fmla="*/ 1142141 w 3457004"/>
                <a:gd name="T15" fmla="*/ 53555 h 806219"/>
                <a:gd name="T16" fmla="*/ 1235311 w 3457004"/>
                <a:gd name="T17" fmla="*/ 70769 h 806219"/>
                <a:gd name="T18" fmla="*/ 1331694 w 3457004"/>
                <a:gd name="T19" fmla="*/ 93721 h 806219"/>
                <a:gd name="T20" fmla="*/ 1432896 w 3457004"/>
                <a:gd name="T21" fmla="*/ 118586 h 806219"/>
                <a:gd name="T22" fmla="*/ 1537312 w 3457004"/>
                <a:gd name="T23" fmla="*/ 149188 h 806219"/>
                <a:gd name="T24" fmla="*/ 1648152 w 3457004"/>
                <a:gd name="T25" fmla="*/ 183616 h 806219"/>
                <a:gd name="T26" fmla="*/ 2069025 w 3457004"/>
                <a:gd name="T27" fmla="*/ 319416 h 806219"/>
                <a:gd name="T28" fmla="*/ 2438493 w 3457004"/>
                <a:gd name="T29" fmla="*/ 436089 h 806219"/>
                <a:gd name="T30" fmla="*/ 2754952 w 3457004"/>
                <a:gd name="T31" fmla="*/ 533636 h 806219"/>
                <a:gd name="T32" fmla="*/ 3020005 w 3457004"/>
                <a:gd name="T33" fmla="*/ 613968 h 806219"/>
                <a:gd name="T34" fmla="*/ 3225622 w 3457004"/>
                <a:gd name="T35" fmla="*/ 675173 h 806219"/>
                <a:gd name="T36" fmla="*/ 3376624 w 3457004"/>
                <a:gd name="T37" fmla="*/ 717252 h 806219"/>
                <a:gd name="T38" fmla="*/ 3473007 w 3457004"/>
                <a:gd name="T39" fmla="*/ 742116 h 806219"/>
                <a:gd name="T40" fmla="*/ 3495495 w 3457004"/>
                <a:gd name="T41" fmla="*/ 744029 h 806219"/>
                <a:gd name="T42" fmla="*/ 3498130 w 3457004"/>
                <a:gd name="T43" fmla="*/ 744029 h 806219"/>
                <a:gd name="T44" fmla="*/ 3498130 w 3457004"/>
                <a:gd name="T45" fmla="*/ 971358 h 806219"/>
                <a:gd name="T46" fmla="*/ 3418389 w 3457004"/>
                <a:gd name="T47" fmla="*/ 948684 h 806219"/>
                <a:gd name="T48" fmla="*/ 3286666 w 3457004"/>
                <a:gd name="T49" fmla="*/ 910431 h 806219"/>
                <a:gd name="T50" fmla="*/ 3109962 w 3457004"/>
                <a:gd name="T51" fmla="*/ 854964 h 806219"/>
                <a:gd name="T52" fmla="*/ 2888282 w 3457004"/>
                <a:gd name="T53" fmla="*/ 782283 h 806219"/>
                <a:gd name="T54" fmla="*/ 2629654 w 3457004"/>
                <a:gd name="T55" fmla="*/ 692387 h 806219"/>
                <a:gd name="T56" fmla="*/ 2334079 w 3457004"/>
                <a:gd name="T57" fmla="*/ 585277 h 806219"/>
                <a:gd name="T58" fmla="*/ 2003163 w 3457004"/>
                <a:gd name="T59" fmla="*/ 457129 h 806219"/>
                <a:gd name="T60" fmla="*/ 1805577 w 3457004"/>
                <a:gd name="T61" fmla="*/ 384447 h 806219"/>
                <a:gd name="T62" fmla="*/ 1619237 w 3457004"/>
                <a:gd name="T63" fmla="*/ 319416 h 806219"/>
                <a:gd name="T64" fmla="*/ 1440928 w 3457004"/>
                <a:gd name="T65" fmla="*/ 263948 h 806219"/>
                <a:gd name="T66" fmla="*/ 1273864 w 3457004"/>
                <a:gd name="T67" fmla="*/ 218044 h 806219"/>
                <a:gd name="T68" fmla="*/ 1113226 w 3457004"/>
                <a:gd name="T69" fmla="*/ 177879 h 806219"/>
                <a:gd name="T70" fmla="*/ 965438 w 3457004"/>
                <a:gd name="T71" fmla="*/ 145363 h 806219"/>
                <a:gd name="T72" fmla="*/ 825682 w 3457004"/>
                <a:gd name="T73" fmla="*/ 126236 h 806219"/>
                <a:gd name="T74" fmla="*/ 697171 w 3457004"/>
                <a:gd name="T75" fmla="*/ 109023 h 806219"/>
                <a:gd name="T76" fmla="*/ 575086 w 3457004"/>
                <a:gd name="T77" fmla="*/ 93721 h 806219"/>
                <a:gd name="T78" fmla="*/ 465852 w 3457004"/>
                <a:gd name="T79" fmla="*/ 91808 h 806219"/>
                <a:gd name="T80" fmla="*/ 366256 w 3457004"/>
                <a:gd name="T81" fmla="*/ 91808 h 806219"/>
                <a:gd name="T82" fmla="*/ 273086 w 3457004"/>
                <a:gd name="T83" fmla="*/ 93721 h 806219"/>
                <a:gd name="T84" fmla="*/ 192766 w 3457004"/>
                <a:gd name="T85" fmla="*/ 101372 h 806219"/>
                <a:gd name="T86" fmla="*/ 118873 w 3457004"/>
                <a:gd name="T87" fmla="*/ 110935 h 806219"/>
                <a:gd name="T88" fmla="*/ 56224 w 3457004"/>
                <a:gd name="T89" fmla="*/ 126236 h 806219"/>
                <a:gd name="T90" fmla="*/ 0 w 3457004"/>
                <a:gd name="T91" fmla="*/ 143451 h 806219"/>
                <a:gd name="T92" fmla="*/ 24096 w 3457004"/>
                <a:gd name="T93" fmla="*/ 128149 h 806219"/>
                <a:gd name="T94" fmla="*/ 49798 w 3457004"/>
                <a:gd name="T95" fmla="*/ 110935 h 806219"/>
                <a:gd name="T96" fmla="*/ 89958 w 3457004"/>
                <a:gd name="T97" fmla="*/ 93721 h 806219"/>
                <a:gd name="T98" fmla="*/ 142969 w 3457004"/>
                <a:gd name="T99" fmla="*/ 72681 h 806219"/>
                <a:gd name="T100" fmla="*/ 207224 w 3457004"/>
                <a:gd name="T101" fmla="*/ 53555 h 806219"/>
                <a:gd name="T102" fmla="*/ 284331 w 3457004"/>
                <a:gd name="T103" fmla="*/ 36341 h 806219"/>
                <a:gd name="T104" fmla="*/ 377501 w 3457004"/>
                <a:gd name="T105" fmla="*/ 19127 h 806219"/>
                <a:gd name="T106" fmla="*/ 483523 w 3457004"/>
                <a:gd name="T107" fmla="*/ 3825 h 806219"/>
                <a:gd name="T108" fmla="*/ 602395 w 3457004"/>
                <a:gd name="T109" fmla="*/ 0 h 806219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457004" h="806219">
                  <a:moveTo>
                    <a:pt x="595313" y="0"/>
                  </a:moveTo>
                  <a:lnTo>
                    <a:pt x="660400" y="0"/>
                  </a:lnTo>
                  <a:lnTo>
                    <a:pt x="730250" y="0"/>
                  </a:lnTo>
                  <a:lnTo>
                    <a:pt x="801688" y="6350"/>
                  </a:lnTo>
                  <a:lnTo>
                    <a:pt x="876300" y="12700"/>
                  </a:lnTo>
                  <a:lnTo>
                    <a:pt x="957263" y="20638"/>
                  </a:lnTo>
                  <a:lnTo>
                    <a:pt x="1039813" y="30163"/>
                  </a:lnTo>
                  <a:lnTo>
                    <a:pt x="1128713" y="44450"/>
                  </a:lnTo>
                  <a:lnTo>
                    <a:pt x="1220788" y="58738"/>
                  </a:lnTo>
                  <a:lnTo>
                    <a:pt x="1316038" y="77788"/>
                  </a:lnTo>
                  <a:lnTo>
                    <a:pt x="1416050" y="98425"/>
                  </a:lnTo>
                  <a:lnTo>
                    <a:pt x="1519238" y="123825"/>
                  </a:lnTo>
                  <a:lnTo>
                    <a:pt x="1628775" y="152400"/>
                  </a:lnTo>
                  <a:lnTo>
                    <a:pt x="2044700" y="265113"/>
                  </a:lnTo>
                  <a:lnTo>
                    <a:pt x="2409825" y="361950"/>
                  </a:lnTo>
                  <a:lnTo>
                    <a:pt x="2722563" y="442913"/>
                  </a:lnTo>
                  <a:lnTo>
                    <a:pt x="2984500" y="509588"/>
                  </a:lnTo>
                  <a:lnTo>
                    <a:pt x="3187700" y="560388"/>
                  </a:lnTo>
                  <a:lnTo>
                    <a:pt x="3336926" y="595313"/>
                  </a:lnTo>
                  <a:lnTo>
                    <a:pt x="3432176" y="615950"/>
                  </a:lnTo>
                  <a:lnTo>
                    <a:pt x="3454400" y="617538"/>
                  </a:lnTo>
                  <a:lnTo>
                    <a:pt x="3457004" y="617538"/>
                  </a:lnTo>
                  <a:lnTo>
                    <a:pt x="3457004" y="806219"/>
                  </a:lnTo>
                  <a:lnTo>
                    <a:pt x="3378200" y="787400"/>
                  </a:lnTo>
                  <a:lnTo>
                    <a:pt x="3248026" y="755650"/>
                  </a:lnTo>
                  <a:lnTo>
                    <a:pt x="3073400" y="709613"/>
                  </a:lnTo>
                  <a:lnTo>
                    <a:pt x="2854326" y="649288"/>
                  </a:lnTo>
                  <a:lnTo>
                    <a:pt x="2598738" y="574675"/>
                  </a:lnTo>
                  <a:lnTo>
                    <a:pt x="2306638" y="485775"/>
                  </a:lnTo>
                  <a:lnTo>
                    <a:pt x="1979613" y="379413"/>
                  </a:lnTo>
                  <a:lnTo>
                    <a:pt x="1784350" y="319088"/>
                  </a:lnTo>
                  <a:lnTo>
                    <a:pt x="1600200" y="265113"/>
                  </a:lnTo>
                  <a:lnTo>
                    <a:pt x="1423988" y="219075"/>
                  </a:lnTo>
                  <a:lnTo>
                    <a:pt x="1258888" y="180975"/>
                  </a:lnTo>
                  <a:lnTo>
                    <a:pt x="1100138" y="147638"/>
                  </a:lnTo>
                  <a:lnTo>
                    <a:pt x="954088" y="120650"/>
                  </a:lnTo>
                  <a:lnTo>
                    <a:pt x="815975" y="104775"/>
                  </a:lnTo>
                  <a:lnTo>
                    <a:pt x="688975" y="90488"/>
                  </a:lnTo>
                  <a:lnTo>
                    <a:pt x="568325" y="77788"/>
                  </a:lnTo>
                  <a:lnTo>
                    <a:pt x="460375" y="76200"/>
                  </a:lnTo>
                  <a:lnTo>
                    <a:pt x="361950" y="76200"/>
                  </a:lnTo>
                  <a:lnTo>
                    <a:pt x="269875" y="77788"/>
                  </a:lnTo>
                  <a:lnTo>
                    <a:pt x="190500" y="84138"/>
                  </a:lnTo>
                  <a:lnTo>
                    <a:pt x="117475" y="92075"/>
                  </a:lnTo>
                  <a:lnTo>
                    <a:pt x="55563" y="104775"/>
                  </a:lnTo>
                  <a:lnTo>
                    <a:pt x="0" y="119063"/>
                  </a:lnTo>
                  <a:lnTo>
                    <a:pt x="23813" y="106363"/>
                  </a:lnTo>
                  <a:lnTo>
                    <a:pt x="49213" y="92075"/>
                  </a:lnTo>
                  <a:lnTo>
                    <a:pt x="88900" y="77788"/>
                  </a:lnTo>
                  <a:lnTo>
                    <a:pt x="141288" y="60325"/>
                  </a:lnTo>
                  <a:lnTo>
                    <a:pt x="204788" y="44450"/>
                  </a:lnTo>
                  <a:lnTo>
                    <a:pt x="280988" y="30163"/>
                  </a:lnTo>
                  <a:lnTo>
                    <a:pt x="373063" y="15875"/>
                  </a:lnTo>
                  <a:lnTo>
                    <a:pt x="477838" y="3175"/>
                  </a:lnTo>
                  <a:lnTo>
                    <a:pt x="595313" y="0"/>
                  </a:lnTo>
                  <a:close/>
                </a:path>
              </a:pathLst>
            </a:custGeom>
            <a:solidFill>
              <a:srgbClr val="FCD0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자유형 17"/>
            <p:cNvSpPr>
              <a:spLocks/>
            </p:cNvSpPr>
            <p:nvPr userDrawn="1"/>
          </p:nvSpPr>
          <p:spPr bwMode="auto">
            <a:xfrm>
              <a:off x="-15387" y="3431182"/>
              <a:ext cx="5344280" cy="1720112"/>
            </a:xfrm>
            <a:custGeom>
              <a:avLst/>
              <a:gdLst/>
              <a:ahLst/>
              <a:cxnLst/>
              <a:rect l="0" t="0" r="r" b="b"/>
              <a:pathLst>
                <a:path w="5281450" h="1427679">
                  <a:moveTo>
                    <a:pt x="0" y="0"/>
                  </a:moveTo>
                  <a:lnTo>
                    <a:pt x="6188" y="516"/>
                  </a:lnTo>
                  <a:lnTo>
                    <a:pt x="114138" y="14804"/>
                  </a:lnTo>
                  <a:lnTo>
                    <a:pt x="191925" y="25916"/>
                  </a:lnTo>
                  <a:lnTo>
                    <a:pt x="287175" y="43379"/>
                  </a:lnTo>
                  <a:lnTo>
                    <a:pt x="399888" y="62429"/>
                  </a:lnTo>
                  <a:lnTo>
                    <a:pt x="525300" y="89416"/>
                  </a:lnTo>
                  <a:lnTo>
                    <a:pt x="666588" y="121166"/>
                  </a:lnTo>
                  <a:lnTo>
                    <a:pt x="822163" y="160854"/>
                  </a:lnTo>
                  <a:lnTo>
                    <a:pt x="990438" y="206891"/>
                  </a:lnTo>
                  <a:lnTo>
                    <a:pt x="1171413" y="260866"/>
                  </a:lnTo>
                  <a:lnTo>
                    <a:pt x="1366675" y="324366"/>
                  </a:lnTo>
                  <a:lnTo>
                    <a:pt x="1573050" y="392629"/>
                  </a:lnTo>
                  <a:lnTo>
                    <a:pt x="1788950" y="473591"/>
                  </a:lnTo>
                  <a:lnTo>
                    <a:pt x="2019138" y="565666"/>
                  </a:lnTo>
                  <a:lnTo>
                    <a:pt x="2214400" y="633929"/>
                  </a:lnTo>
                  <a:lnTo>
                    <a:pt x="2671600" y="797441"/>
                  </a:lnTo>
                  <a:lnTo>
                    <a:pt x="2938300" y="889516"/>
                  </a:lnTo>
                  <a:lnTo>
                    <a:pt x="3193888" y="976829"/>
                  </a:lnTo>
                  <a:lnTo>
                    <a:pt x="3420900" y="1045092"/>
                  </a:lnTo>
                  <a:lnTo>
                    <a:pt x="3512975" y="1073667"/>
                  </a:lnTo>
                  <a:lnTo>
                    <a:pt x="3587588" y="1094304"/>
                  </a:lnTo>
                  <a:lnTo>
                    <a:pt x="3659025" y="1113354"/>
                  </a:lnTo>
                  <a:lnTo>
                    <a:pt x="3744750" y="1137167"/>
                  </a:lnTo>
                  <a:lnTo>
                    <a:pt x="3946363" y="1200667"/>
                  </a:lnTo>
                  <a:lnTo>
                    <a:pt x="4178138" y="1268929"/>
                  </a:lnTo>
                  <a:lnTo>
                    <a:pt x="4301963" y="1300679"/>
                  </a:lnTo>
                  <a:lnTo>
                    <a:pt x="4425788" y="1332429"/>
                  </a:lnTo>
                  <a:lnTo>
                    <a:pt x="4549613" y="1357829"/>
                  </a:lnTo>
                  <a:lnTo>
                    <a:pt x="4671850" y="1378467"/>
                  </a:lnTo>
                  <a:lnTo>
                    <a:pt x="4732175" y="1386404"/>
                  </a:lnTo>
                  <a:lnTo>
                    <a:pt x="4792500" y="1392754"/>
                  </a:lnTo>
                  <a:lnTo>
                    <a:pt x="4851238" y="1399104"/>
                  </a:lnTo>
                  <a:lnTo>
                    <a:pt x="4908388" y="1399104"/>
                  </a:lnTo>
                  <a:lnTo>
                    <a:pt x="4962363" y="1399104"/>
                  </a:lnTo>
                  <a:lnTo>
                    <a:pt x="5017925" y="1395929"/>
                  </a:lnTo>
                  <a:lnTo>
                    <a:pt x="5065550" y="1389579"/>
                  </a:lnTo>
                  <a:lnTo>
                    <a:pt x="5114763" y="1381642"/>
                  </a:lnTo>
                  <a:lnTo>
                    <a:pt x="5160800" y="1368942"/>
                  </a:lnTo>
                  <a:lnTo>
                    <a:pt x="5203663" y="1353067"/>
                  </a:lnTo>
                  <a:lnTo>
                    <a:pt x="5243350" y="1335604"/>
                  </a:lnTo>
                  <a:lnTo>
                    <a:pt x="5281450" y="1311792"/>
                  </a:lnTo>
                  <a:lnTo>
                    <a:pt x="5270338" y="1324492"/>
                  </a:lnTo>
                  <a:lnTo>
                    <a:pt x="5256050" y="1338779"/>
                  </a:lnTo>
                  <a:lnTo>
                    <a:pt x="5232238" y="1353067"/>
                  </a:lnTo>
                  <a:lnTo>
                    <a:pt x="5198900" y="1368942"/>
                  </a:lnTo>
                  <a:lnTo>
                    <a:pt x="5154450" y="1386404"/>
                  </a:lnTo>
                  <a:lnTo>
                    <a:pt x="5100475" y="1403867"/>
                  </a:lnTo>
                  <a:lnTo>
                    <a:pt x="5032213" y="1414979"/>
                  </a:lnTo>
                  <a:lnTo>
                    <a:pt x="4951250" y="1424504"/>
                  </a:lnTo>
                  <a:lnTo>
                    <a:pt x="4905213" y="1427679"/>
                  </a:lnTo>
                  <a:lnTo>
                    <a:pt x="4852825" y="1427679"/>
                  </a:lnTo>
                  <a:lnTo>
                    <a:pt x="4798850" y="1427679"/>
                  </a:lnTo>
                  <a:lnTo>
                    <a:pt x="4741700" y="1424504"/>
                  </a:lnTo>
                  <a:lnTo>
                    <a:pt x="4678200" y="1418154"/>
                  </a:lnTo>
                  <a:lnTo>
                    <a:pt x="4609938" y="1413392"/>
                  </a:lnTo>
                  <a:lnTo>
                    <a:pt x="4536913" y="1400692"/>
                  </a:lnTo>
                  <a:lnTo>
                    <a:pt x="4460713" y="1389579"/>
                  </a:lnTo>
                  <a:lnTo>
                    <a:pt x="4379750" y="1372117"/>
                  </a:lnTo>
                  <a:lnTo>
                    <a:pt x="4294025" y="1354654"/>
                  </a:lnTo>
                  <a:lnTo>
                    <a:pt x="4201950" y="1335604"/>
                  </a:lnTo>
                  <a:lnTo>
                    <a:pt x="4103525" y="1308617"/>
                  </a:lnTo>
                  <a:lnTo>
                    <a:pt x="4000338" y="1280042"/>
                  </a:lnTo>
                  <a:lnTo>
                    <a:pt x="3890800" y="1248292"/>
                  </a:lnTo>
                  <a:lnTo>
                    <a:pt x="3666963" y="1180029"/>
                  </a:lnTo>
                  <a:lnTo>
                    <a:pt x="3446300" y="1111767"/>
                  </a:lnTo>
                  <a:lnTo>
                    <a:pt x="3012913" y="967304"/>
                  </a:lnTo>
                  <a:lnTo>
                    <a:pt x="2604925" y="829191"/>
                  </a:lnTo>
                  <a:lnTo>
                    <a:pt x="2235038" y="700604"/>
                  </a:lnTo>
                  <a:lnTo>
                    <a:pt x="1919125" y="586304"/>
                  </a:lnTo>
                  <a:lnTo>
                    <a:pt x="1665125" y="494229"/>
                  </a:lnTo>
                  <a:lnTo>
                    <a:pt x="1490500" y="427554"/>
                  </a:lnTo>
                  <a:lnTo>
                    <a:pt x="1409538" y="392629"/>
                  </a:lnTo>
                  <a:lnTo>
                    <a:pt x="1203163" y="345004"/>
                  </a:lnTo>
                  <a:lnTo>
                    <a:pt x="990438" y="298966"/>
                  </a:lnTo>
                  <a:lnTo>
                    <a:pt x="741200" y="243404"/>
                  </a:lnTo>
                  <a:lnTo>
                    <a:pt x="482438" y="192604"/>
                  </a:lnTo>
                  <a:lnTo>
                    <a:pt x="358613" y="171966"/>
                  </a:lnTo>
                  <a:lnTo>
                    <a:pt x="247488" y="152916"/>
                  </a:lnTo>
                  <a:lnTo>
                    <a:pt x="145888" y="140216"/>
                  </a:lnTo>
                  <a:lnTo>
                    <a:pt x="63338" y="132279"/>
                  </a:lnTo>
                  <a:lnTo>
                    <a:pt x="165" y="129271"/>
                  </a:lnTo>
                  <a:lnTo>
                    <a:pt x="165" y="3032"/>
                  </a:lnTo>
                  <a:lnTo>
                    <a:pt x="0" y="30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30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Freeform 19"/>
            <p:cNvSpPr>
              <a:spLocks/>
            </p:cNvSpPr>
            <p:nvPr userDrawn="1"/>
          </p:nvSpPr>
          <p:spPr bwMode="auto">
            <a:xfrm>
              <a:off x="5320862" y="3047358"/>
              <a:ext cx="597575" cy="1971963"/>
            </a:xfrm>
            <a:custGeom>
              <a:avLst/>
              <a:gdLst>
                <a:gd name="T0" fmla="*/ 0 w 372"/>
                <a:gd name="T1" fmla="*/ 1971963 h 1031"/>
                <a:gd name="T2" fmla="*/ 30521 w 372"/>
                <a:gd name="T3" fmla="*/ 1933710 h 1031"/>
                <a:gd name="T4" fmla="*/ 62649 w 372"/>
                <a:gd name="T5" fmla="*/ 1882067 h 1031"/>
                <a:gd name="T6" fmla="*/ 101202 w 372"/>
                <a:gd name="T7" fmla="*/ 1801735 h 1031"/>
                <a:gd name="T8" fmla="*/ 138149 w 372"/>
                <a:gd name="T9" fmla="*/ 1690800 h 1031"/>
                <a:gd name="T10" fmla="*/ 170277 w 372"/>
                <a:gd name="T11" fmla="*/ 1549263 h 1031"/>
                <a:gd name="T12" fmla="*/ 194373 w 372"/>
                <a:gd name="T13" fmla="*/ 1369472 h 1031"/>
                <a:gd name="T14" fmla="*/ 199192 w 372"/>
                <a:gd name="T15" fmla="*/ 1151427 h 1031"/>
                <a:gd name="T16" fmla="*/ 199192 w 372"/>
                <a:gd name="T17" fmla="*/ 927645 h 1031"/>
                <a:gd name="T18" fmla="*/ 202404 w 372"/>
                <a:gd name="T19" fmla="*/ 726815 h 1031"/>
                <a:gd name="T20" fmla="*/ 213649 w 372"/>
                <a:gd name="T21" fmla="*/ 552762 h 1031"/>
                <a:gd name="T22" fmla="*/ 240958 w 372"/>
                <a:gd name="T23" fmla="*/ 401661 h 1031"/>
                <a:gd name="T24" fmla="*/ 273085 w 372"/>
                <a:gd name="T25" fmla="*/ 300289 h 1031"/>
                <a:gd name="T26" fmla="*/ 303607 w 372"/>
                <a:gd name="T27" fmla="*/ 240996 h 1031"/>
                <a:gd name="T28" fmla="*/ 338947 w 372"/>
                <a:gd name="T29" fmla="*/ 187442 h 1031"/>
                <a:gd name="T30" fmla="*/ 382319 w 372"/>
                <a:gd name="T31" fmla="*/ 133887 h 1031"/>
                <a:gd name="T32" fmla="*/ 432117 w 372"/>
                <a:gd name="T33" fmla="*/ 89896 h 1031"/>
                <a:gd name="T34" fmla="*/ 489947 w 372"/>
                <a:gd name="T35" fmla="*/ 51642 h 1031"/>
                <a:gd name="T36" fmla="*/ 597575 w 372"/>
                <a:gd name="T37" fmla="*/ 0 h 1031"/>
                <a:gd name="T38" fmla="*/ 589543 w 372"/>
                <a:gd name="T39" fmla="*/ 9563 h 1031"/>
                <a:gd name="T40" fmla="*/ 547777 w 372"/>
                <a:gd name="T41" fmla="*/ 72681 h 1031"/>
                <a:gd name="T42" fmla="*/ 510830 w 372"/>
                <a:gd name="T43" fmla="*/ 151101 h 1031"/>
                <a:gd name="T44" fmla="*/ 472277 w 372"/>
                <a:gd name="T45" fmla="*/ 256298 h 1031"/>
                <a:gd name="T46" fmla="*/ 435330 w 372"/>
                <a:gd name="T47" fmla="*/ 397835 h 1031"/>
                <a:gd name="T48" fmla="*/ 409628 w 372"/>
                <a:gd name="T49" fmla="*/ 569976 h 1031"/>
                <a:gd name="T50" fmla="*/ 395171 w 372"/>
                <a:gd name="T51" fmla="*/ 782282 h 1031"/>
                <a:gd name="T52" fmla="*/ 395171 w 372"/>
                <a:gd name="T53" fmla="*/ 902780 h 1031"/>
                <a:gd name="T54" fmla="*/ 391958 w 372"/>
                <a:gd name="T55" fmla="*/ 1027104 h 1031"/>
                <a:gd name="T56" fmla="*/ 382319 w 372"/>
                <a:gd name="T57" fmla="*/ 1141864 h 1031"/>
                <a:gd name="T58" fmla="*/ 348585 w 372"/>
                <a:gd name="T59" fmla="*/ 1348433 h 1031"/>
                <a:gd name="T60" fmla="*/ 295575 w 372"/>
                <a:gd name="T61" fmla="*/ 1528224 h 1031"/>
                <a:gd name="T62" fmla="*/ 231319 w 372"/>
                <a:gd name="T63" fmla="*/ 1677412 h 1031"/>
                <a:gd name="T64" fmla="*/ 162245 w 372"/>
                <a:gd name="T65" fmla="*/ 1795997 h 1031"/>
                <a:gd name="T66" fmla="*/ 97989 w 372"/>
                <a:gd name="T67" fmla="*/ 1885893 h 1031"/>
                <a:gd name="T68" fmla="*/ 40160 w 372"/>
                <a:gd name="T69" fmla="*/ 1943273 h 1031"/>
                <a:gd name="T70" fmla="*/ 0 w 372"/>
                <a:gd name="T71" fmla="*/ 1971963 h 103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372" h="1031">
                  <a:moveTo>
                    <a:pt x="0" y="1031"/>
                  </a:moveTo>
                  <a:lnTo>
                    <a:pt x="0" y="1031"/>
                  </a:lnTo>
                  <a:lnTo>
                    <a:pt x="5" y="1025"/>
                  </a:lnTo>
                  <a:lnTo>
                    <a:pt x="19" y="1011"/>
                  </a:lnTo>
                  <a:lnTo>
                    <a:pt x="28" y="998"/>
                  </a:lnTo>
                  <a:lnTo>
                    <a:pt x="39" y="984"/>
                  </a:lnTo>
                  <a:lnTo>
                    <a:pt x="52" y="964"/>
                  </a:lnTo>
                  <a:lnTo>
                    <a:pt x="63" y="942"/>
                  </a:lnTo>
                  <a:lnTo>
                    <a:pt x="76" y="915"/>
                  </a:lnTo>
                  <a:lnTo>
                    <a:pt x="86" y="884"/>
                  </a:lnTo>
                  <a:lnTo>
                    <a:pt x="97" y="850"/>
                  </a:lnTo>
                  <a:lnTo>
                    <a:pt x="106" y="810"/>
                  </a:lnTo>
                  <a:lnTo>
                    <a:pt x="115" y="765"/>
                  </a:lnTo>
                  <a:lnTo>
                    <a:pt x="121" y="716"/>
                  </a:lnTo>
                  <a:lnTo>
                    <a:pt x="124" y="662"/>
                  </a:lnTo>
                  <a:lnTo>
                    <a:pt x="124" y="602"/>
                  </a:lnTo>
                  <a:lnTo>
                    <a:pt x="124" y="485"/>
                  </a:lnTo>
                  <a:lnTo>
                    <a:pt x="124" y="430"/>
                  </a:lnTo>
                  <a:lnTo>
                    <a:pt x="126" y="380"/>
                  </a:lnTo>
                  <a:lnTo>
                    <a:pt x="128" y="333"/>
                  </a:lnTo>
                  <a:lnTo>
                    <a:pt x="133" y="289"/>
                  </a:lnTo>
                  <a:lnTo>
                    <a:pt x="141" y="248"/>
                  </a:lnTo>
                  <a:lnTo>
                    <a:pt x="150" y="210"/>
                  </a:lnTo>
                  <a:lnTo>
                    <a:pt x="162" y="174"/>
                  </a:lnTo>
                  <a:lnTo>
                    <a:pt x="170" y="157"/>
                  </a:lnTo>
                  <a:lnTo>
                    <a:pt x="179" y="141"/>
                  </a:lnTo>
                  <a:lnTo>
                    <a:pt x="189" y="126"/>
                  </a:lnTo>
                  <a:lnTo>
                    <a:pt x="199" y="110"/>
                  </a:lnTo>
                  <a:lnTo>
                    <a:pt x="211" y="98"/>
                  </a:lnTo>
                  <a:lnTo>
                    <a:pt x="224" y="83"/>
                  </a:lnTo>
                  <a:lnTo>
                    <a:pt x="238" y="70"/>
                  </a:lnTo>
                  <a:lnTo>
                    <a:pt x="253" y="60"/>
                  </a:lnTo>
                  <a:lnTo>
                    <a:pt x="269" y="47"/>
                  </a:lnTo>
                  <a:lnTo>
                    <a:pt x="287" y="36"/>
                  </a:lnTo>
                  <a:lnTo>
                    <a:pt x="305" y="27"/>
                  </a:lnTo>
                  <a:lnTo>
                    <a:pt x="327" y="18"/>
                  </a:lnTo>
                  <a:lnTo>
                    <a:pt x="372" y="0"/>
                  </a:lnTo>
                  <a:lnTo>
                    <a:pt x="367" y="5"/>
                  </a:lnTo>
                  <a:lnTo>
                    <a:pt x="352" y="23"/>
                  </a:lnTo>
                  <a:lnTo>
                    <a:pt x="341" y="38"/>
                  </a:lnTo>
                  <a:lnTo>
                    <a:pt x="331" y="56"/>
                  </a:lnTo>
                  <a:lnTo>
                    <a:pt x="318" y="79"/>
                  </a:lnTo>
                  <a:lnTo>
                    <a:pt x="307" y="105"/>
                  </a:lnTo>
                  <a:lnTo>
                    <a:pt x="294" y="134"/>
                  </a:lnTo>
                  <a:lnTo>
                    <a:pt x="282" y="168"/>
                  </a:lnTo>
                  <a:lnTo>
                    <a:pt x="271" y="208"/>
                  </a:lnTo>
                  <a:lnTo>
                    <a:pt x="262" y="251"/>
                  </a:lnTo>
                  <a:lnTo>
                    <a:pt x="255" y="298"/>
                  </a:lnTo>
                  <a:lnTo>
                    <a:pt x="249" y="351"/>
                  </a:lnTo>
                  <a:lnTo>
                    <a:pt x="246" y="409"/>
                  </a:lnTo>
                  <a:lnTo>
                    <a:pt x="246" y="472"/>
                  </a:lnTo>
                  <a:lnTo>
                    <a:pt x="246" y="505"/>
                  </a:lnTo>
                  <a:lnTo>
                    <a:pt x="244" y="537"/>
                  </a:lnTo>
                  <a:lnTo>
                    <a:pt x="242" y="568"/>
                  </a:lnTo>
                  <a:lnTo>
                    <a:pt x="238" y="597"/>
                  </a:lnTo>
                  <a:lnTo>
                    <a:pt x="229" y="653"/>
                  </a:lnTo>
                  <a:lnTo>
                    <a:pt x="217" y="705"/>
                  </a:lnTo>
                  <a:lnTo>
                    <a:pt x="202" y="754"/>
                  </a:lnTo>
                  <a:lnTo>
                    <a:pt x="184" y="799"/>
                  </a:lnTo>
                  <a:lnTo>
                    <a:pt x="164" y="839"/>
                  </a:lnTo>
                  <a:lnTo>
                    <a:pt x="144" y="877"/>
                  </a:lnTo>
                  <a:lnTo>
                    <a:pt x="123" y="910"/>
                  </a:lnTo>
                  <a:lnTo>
                    <a:pt x="101" y="939"/>
                  </a:lnTo>
                  <a:lnTo>
                    <a:pt x="81" y="964"/>
                  </a:lnTo>
                  <a:lnTo>
                    <a:pt x="61" y="986"/>
                  </a:lnTo>
                  <a:lnTo>
                    <a:pt x="41" y="1002"/>
                  </a:lnTo>
                  <a:lnTo>
                    <a:pt x="25" y="1016"/>
                  </a:lnTo>
                  <a:lnTo>
                    <a:pt x="10" y="1025"/>
                  </a:lnTo>
                  <a:lnTo>
                    <a:pt x="0" y="1031"/>
                  </a:lnTo>
                  <a:close/>
                </a:path>
              </a:pathLst>
            </a:custGeom>
            <a:solidFill>
              <a:srgbClr val="8E30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자유형 19"/>
            <p:cNvSpPr>
              <a:spLocks/>
            </p:cNvSpPr>
            <p:nvPr userDrawn="1"/>
          </p:nvSpPr>
          <p:spPr bwMode="auto">
            <a:xfrm>
              <a:off x="5913618" y="2936423"/>
              <a:ext cx="3244321" cy="771373"/>
            </a:xfrm>
            <a:custGeom>
              <a:avLst/>
              <a:gdLst>
                <a:gd name="T0" fmla="*/ 624884 w 3206179"/>
                <a:gd name="T1" fmla="*/ 0 h 640233"/>
                <a:gd name="T2" fmla="*/ 769459 w 3206179"/>
                <a:gd name="T3" fmla="*/ 0 h 640233"/>
                <a:gd name="T4" fmla="*/ 928491 w 3206179"/>
                <a:gd name="T5" fmla="*/ 7651 h 640233"/>
                <a:gd name="T6" fmla="*/ 1013630 w 3206179"/>
                <a:gd name="T7" fmla="*/ 13389 h 640233"/>
                <a:gd name="T8" fmla="*/ 1103587 w 3206179"/>
                <a:gd name="T9" fmla="*/ 21040 h 640233"/>
                <a:gd name="T10" fmla="*/ 1196758 w 3206179"/>
                <a:gd name="T11" fmla="*/ 34428 h 640233"/>
                <a:gd name="T12" fmla="*/ 1293141 w 3206179"/>
                <a:gd name="T13" fmla="*/ 47817 h 640233"/>
                <a:gd name="T14" fmla="*/ 1394343 w 3206179"/>
                <a:gd name="T15" fmla="*/ 65031 h 640233"/>
                <a:gd name="T16" fmla="*/ 1498758 w 3206179"/>
                <a:gd name="T17" fmla="*/ 86071 h 640233"/>
                <a:gd name="T18" fmla="*/ 1606386 w 3206179"/>
                <a:gd name="T19" fmla="*/ 110935 h 640233"/>
                <a:gd name="T20" fmla="*/ 1720439 w 3206179"/>
                <a:gd name="T21" fmla="*/ 137712 h 640233"/>
                <a:gd name="T22" fmla="*/ 1832886 w 3206179"/>
                <a:gd name="T23" fmla="*/ 170228 h 640233"/>
                <a:gd name="T24" fmla="*/ 1951759 w 3206179"/>
                <a:gd name="T25" fmla="*/ 208482 h 640233"/>
                <a:gd name="T26" fmla="*/ 2131674 w 3206179"/>
                <a:gd name="T27" fmla="*/ 256298 h 640233"/>
                <a:gd name="T28" fmla="*/ 2536483 w 3206179"/>
                <a:gd name="T29" fmla="*/ 371058 h 640233"/>
                <a:gd name="T30" fmla="*/ 2762983 w 3206179"/>
                <a:gd name="T31" fmla="*/ 428438 h 640233"/>
                <a:gd name="T32" fmla="*/ 2975026 w 3206179"/>
                <a:gd name="T33" fmla="*/ 483906 h 640233"/>
                <a:gd name="T34" fmla="*/ 3146910 w 3206179"/>
                <a:gd name="T35" fmla="*/ 522160 h 640233"/>
                <a:gd name="T36" fmla="*/ 3211165 w 3206179"/>
                <a:gd name="T37" fmla="*/ 533636 h 640233"/>
                <a:gd name="T38" fmla="*/ 3244321 w 3206179"/>
                <a:gd name="T39" fmla="*/ 538021 h 640233"/>
                <a:gd name="T40" fmla="*/ 3244321 w 3206179"/>
                <a:gd name="T41" fmla="*/ 771373 h 640233"/>
                <a:gd name="T42" fmla="*/ 2583068 w 3206179"/>
                <a:gd name="T43" fmla="*/ 560413 h 640233"/>
                <a:gd name="T44" fmla="*/ 2088301 w 3206179"/>
                <a:gd name="T45" fmla="*/ 405486 h 640233"/>
                <a:gd name="T46" fmla="*/ 1797546 w 3206179"/>
                <a:gd name="T47" fmla="*/ 311766 h 640233"/>
                <a:gd name="T48" fmla="*/ 1702769 w 3206179"/>
                <a:gd name="T49" fmla="*/ 277338 h 640233"/>
                <a:gd name="T50" fmla="*/ 1542130 w 3206179"/>
                <a:gd name="T51" fmla="*/ 225695 h 640233"/>
                <a:gd name="T52" fmla="*/ 1445747 w 3206179"/>
                <a:gd name="T53" fmla="*/ 197006 h 640233"/>
                <a:gd name="T54" fmla="*/ 1339726 w 3206179"/>
                <a:gd name="T55" fmla="*/ 166403 h 640233"/>
                <a:gd name="T56" fmla="*/ 1222460 w 3206179"/>
                <a:gd name="T57" fmla="*/ 137712 h 640233"/>
                <a:gd name="T58" fmla="*/ 1097162 w 3206179"/>
                <a:gd name="T59" fmla="*/ 110935 h 640233"/>
                <a:gd name="T60" fmla="*/ 967044 w 3206179"/>
                <a:gd name="T61" fmla="*/ 86071 h 640233"/>
                <a:gd name="T62" fmla="*/ 830502 w 3206179"/>
                <a:gd name="T63" fmla="*/ 65031 h 640233"/>
                <a:gd name="T64" fmla="*/ 690746 w 3206179"/>
                <a:gd name="T65" fmla="*/ 51643 h 640233"/>
                <a:gd name="T66" fmla="*/ 550991 w 3206179"/>
                <a:gd name="T67" fmla="*/ 43992 h 640233"/>
                <a:gd name="T68" fmla="*/ 481916 w 3206179"/>
                <a:gd name="T69" fmla="*/ 43992 h 640233"/>
                <a:gd name="T70" fmla="*/ 411235 w 3206179"/>
                <a:gd name="T71" fmla="*/ 43992 h 640233"/>
                <a:gd name="T72" fmla="*/ 338948 w 3206179"/>
                <a:gd name="T73" fmla="*/ 47817 h 640233"/>
                <a:gd name="T74" fmla="*/ 269873 w 3206179"/>
                <a:gd name="T75" fmla="*/ 55468 h 640233"/>
                <a:gd name="T76" fmla="*/ 202405 w 3206179"/>
                <a:gd name="T77" fmla="*/ 65031 h 640233"/>
                <a:gd name="T78" fmla="*/ 133331 w 3206179"/>
                <a:gd name="T79" fmla="*/ 76507 h 640233"/>
                <a:gd name="T80" fmla="*/ 65862 w 3206179"/>
                <a:gd name="T81" fmla="*/ 89896 h 640233"/>
                <a:gd name="T82" fmla="*/ 0 w 3206179"/>
                <a:gd name="T83" fmla="*/ 110935 h 640233"/>
                <a:gd name="T84" fmla="*/ 30522 w 3206179"/>
                <a:gd name="T85" fmla="*/ 97547 h 640233"/>
                <a:gd name="T86" fmla="*/ 69075 w 3206179"/>
                <a:gd name="T87" fmla="*/ 82245 h 640233"/>
                <a:gd name="T88" fmla="*/ 123692 w 3206179"/>
                <a:gd name="T89" fmla="*/ 68856 h 640233"/>
                <a:gd name="T90" fmla="*/ 194373 w 3206179"/>
                <a:gd name="T91" fmla="*/ 51643 h 640233"/>
                <a:gd name="T92" fmla="*/ 277905 w 3206179"/>
                <a:gd name="T93" fmla="*/ 34428 h 640233"/>
                <a:gd name="T94" fmla="*/ 377501 w 3206179"/>
                <a:gd name="T95" fmla="*/ 21040 h 640233"/>
                <a:gd name="T96" fmla="*/ 493161 w 3206179"/>
                <a:gd name="T97" fmla="*/ 7651 h 640233"/>
                <a:gd name="T98" fmla="*/ 624884 w 3206179"/>
                <a:gd name="T99" fmla="*/ 0 h 64023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3206179" h="640233">
                  <a:moveTo>
                    <a:pt x="617538" y="0"/>
                  </a:moveTo>
                  <a:lnTo>
                    <a:pt x="760413" y="0"/>
                  </a:lnTo>
                  <a:lnTo>
                    <a:pt x="917575" y="6350"/>
                  </a:lnTo>
                  <a:lnTo>
                    <a:pt x="1001713" y="11113"/>
                  </a:lnTo>
                  <a:lnTo>
                    <a:pt x="1090613" y="17463"/>
                  </a:lnTo>
                  <a:lnTo>
                    <a:pt x="1182688" y="28575"/>
                  </a:lnTo>
                  <a:lnTo>
                    <a:pt x="1277938" y="39688"/>
                  </a:lnTo>
                  <a:lnTo>
                    <a:pt x="1377950" y="53975"/>
                  </a:lnTo>
                  <a:lnTo>
                    <a:pt x="1481138" y="71438"/>
                  </a:lnTo>
                  <a:lnTo>
                    <a:pt x="1587500" y="92075"/>
                  </a:lnTo>
                  <a:lnTo>
                    <a:pt x="1700213" y="114300"/>
                  </a:lnTo>
                  <a:lnTo>
                    <a:pt x="1811338" y="141288"/>
                  </a:lnTo>
                  <a:lnTo>
                    <a:pt x="1928813" y="173038"/>
                  </a:lnTo>
                  <a:lnTo>
                    <a:pt x="2106613" y="212725"/>
                  </a:lnTo>
                  <a:lnTo>
                    <a:pt x="2506663" y="307975"/>
                  </a:lnTo>
                  <a:lnTo>
                    <a:pt x="2730500" y="355600"/>
                  </a:lnTo>
                  <a:lnTo>
                    <a:pt x="2940050" y="401638"/>
                  </a:lnTo>
                  <a:lnTo>
                    <a:pt x="3109913" y="433388"/>
                  </a:lnTo>
                  <a:lnTo>
                    <a:pt x="3173413" y="442913"/>
                  </a:lnTo>
                  <a:lnTo>
                    <a:pt x="3206179" y="446553"/>
                  </a:lnTo>
                  <a:lnTo>
                    <a:pt x="3206179" y="640233"/>
                  </a:lnTo>
                  <a:lnTo>
                    <a:pt x="2552700" y="465138"/>
                  </a:lnTo>
                  <a:lnTo>
                    <a:pt x="2063750" y="336550"/>
                  </a:lnTo>
                  <a:lnTo>
                    <a:pt x="1776413" y="258763"/>
                  </a:lnTo>
                  <a:lnTo>
                    <a:pt x="1682750" y="230188"/>
                  </a:lnTo>
                  <a:lnTo>
                    <a:pt x="1524000" y="187325"/>
                  </a:lnTo>
                  <a:lnTo>
                    <a:pt x="1428750" y="163513"/>
                  </a:lnTo>
                  <a:lnTo>
                    <a:pt x="1323975" y="138113"/>
                  </a:lnTo>
                  <a:lnTo>
                    <a:pt x="1208088" y="114300"/>
                  </a:lnTo>
                  <a:lnTo>
                    <a:pt x="1084263" y="92075"/>
                  </a:lnTo>
                  <a:lnTo>
                    <a:pt x="955675" y="71438"/>
                  </a:lnTo>
                  <a:lnTo>
                    <a:pt x="820738" y="53975"/>
                  </a:lnTo>
                  <a:lnTo>
                    <a:pt x="682625" y="42863"/>
                  </a:lnTo>
                  <a:lnTo>
                    <a:pt x="544513" y="36513"/>
                  </a:lnTo>
                  <a:lnTo>
                    <a:pt x="476250" y="36513"/>
                  </a:lnTo>
                  <a:lnTo>
                    <a:pt x="406400" y="36513"/>
                  </a:lnTo>
                  <a:lnTo>
                    <a:pt x="334963" y="39688"/>
                  </a:lnTo>
                  <a:lnTo>
                    <a:pt x="266700" y="46038"/>
                  </a:lnTo>
                  <a:lnTo>
                    <a:pt x="200025" y="53975"/>
                  </a:lnTo>
                  <a:lnTo>
                    <a:pt x="131763" y="63500"/>
                  </a:lnTo>
                  <a:lnTo>
                    <a:pt x="65088" y="74613"/>
                  </a:lnTo>
                  <a:lnTo>
                    <a:pt x="0" y="92075"/>
                  </a:lnTo>
                  <a:lnTo>
                    <a:pt x="30163" y="80963"/>
                  </a:lnTo>
                  <a:lnTo>
                    <a:pt x="68263" y="68263"/>
                  </a:lnTo>
                  <a:lnTo>
                    <a:pt x="122238" y="57150"/>
                  </a:lnTo>
                  <a:lnTo>
                    <a:pt x="192088" y="42863"/>
                  </a:lnTo>
                  <a:lnTo>
                    <a:pt x="274638" y="28575"/>
                  </a:lnTo>
                  <a:lnTo>
                    <a:pt x="373063" y="17463"/>
                  </a:lnTo>
                  <a:lnTo>
                    <a:pt x="487363" y="6350"/>
                  </a:lnTo>
                  <a:lnTo>
                    <a:pt x="617538" y="0"/>
                  </a:lnTo>
                  <a:close/>
                </a:path>
              </a:pathLst>
            </a:custGeom>
            <a:solidFill>
              <a:srgbClr val="8E30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자유형 20"/>
            <p:cNvSpPr/>
            <p:nvPr userDrawn="1"/>
          </p:nvSpPr>
          <p:spPr>
            <a:xfrm>
              <a:off x="1251441" y="3829785"/>
              <a:ext cx="2287594" cy="2031980"/>
            </a:xfrm>
            <a:custGeom>
              <a:avLst/>
              <a:gdLst>
                <a:gd name="connsiteX0" fmla="*/ 0 w 2260799"/>
                <a:gd name="connsiteY0" fmla="*/ 0 h 1686162"/>
                <a:gd name="connsiteX1" fmla="*/ 338336 w 2260799"/>
                <a:gd name="connsiteY1" fmla="*/ 276462 h 1686162"/>
                <a:gd name="connsiteX2" fmla="*/ 724099 w 2260799"/>
                <a:gd name="connsiteY2" fmla="*/ 600312 h 1686162"/>
                <a:gd name="connsiteX3" fmla="*/ 901899 w 2260799"/>
                <a:gd name="connsiteY3" fmla="*/ 749537 h 1686162"/>
                <a:gd name="connsiteX4" fmla="*/ 1059061 w 2260799"/>
                <a:gd name="connsiteY4" fmla="*/ 890825 h 1686162"/>
                <a:gd name="connsiteX5" fmla="*/ 1200349 w 2260799"/>
                <a:gd name="connsiteY5" fmla="*/ 1017825 h 1686162"/>
                <a:gd name="connsiteX6" fmla="*/ 1317824 w 2260799"/>
                <a:gd name="connsiteY6" fmla="*/ 1125775 h 1686162"/>
                <a:gd name="connsiteX7" fmla="*/ 1419424 w 2260799"/>
                <a:gd name="connsiteY7" fmla="*/ 1221025 h 1686162"/>
                <a:gd name="connsiteX8" fmla="*/ 1519437 w 2260799"/>
                <a:gd name="connsiteY8" fmla="*/ 1301987 h 1686162"/>
                <a:gd name="connsiteX9" fmla="*/ 1611512 w 2260799"/>
                <a:gd name="connsiteY9" fmla="*/ 1373425 h 1686162"/>
                <a:gd name="connsiteX10" fmla="*/ 1700412 w 2260799"/>
                <a:gd name="connsiteY10" fmla="*/ 1433750 h 1686162"/>
                <a:gd name="connsiteX11" fmla="*/ 1782962 w 2260799"/>
                <a:gd name="connsiteY11" fmla="*/ 1484550 h 1686162"/>
                <a:gd name="connsiteX12" fmla="*/ 1860749 w 2260799"/>
                <a:gd name="connsiteY12" fmla="*/ 1529000 h 1686162"/>
                <a:gd name="connsiteX13" fmla="*/ 1932187 w 2260799"/>
                <a:gd name="connsiteY13" fmla="*/ 1562337 h 1686162"/>
                <a:gd name="connsiteX14" fmla="*/ 1995687 w 2260799"/>
                <a:gd name="connsiteY14" fmla="*/ 1590912 h 1686162"/>
                <a:gd name="connsiteX15" fmla="*/ 2056012 w 2260799"/>
                <a:gd name="connsiteY15" fmla="*/ 1611550 h 1686162"/>
                <a:gd name="connsiteX16" fmla="*/ 2108399 w 2260799"/>
                <a:gd name="connsiteY16" fmla="*/ 1629012 h 1686162"/>
                <a:gd name="connsiteX17" fmla="*/ 2154437 w 2260799"/>
                <a:gd name="connsiteY17" fmla="*/ 1640125 h 1686162"/>
                <a:gd name="connsiteX18" fmla="*/ 2190949 w 2260799"/>
                <a:gd name="connsiteY18" fmla="*/ 1646475 h 1686162"/>
                <a:gd name="connsiteX19" fmla="*/ 2243337 w 2260799"/>
                <a:gd name="connsiteY19" fmla="*/ 1654412 h 1686162"/>
                <a:gd name="connsiteX20" fmla="*/ 2260799 w 2260799"/>
                <a:gd name="connsiteY20" fmla="*/ 1654412 h 1686162"/>
                <a:gd name="connsiteX21" fmla="*/ 2225874 w 2260799"/>
                <a:gd name="connsiteY21" fmla="*/ 1668700 h 1686162"/>
                <a:gd name="connsiteX22" fmla="*/ 2187774 w 2260799"/>
                <a:gd name="connsiteY22" fmla="*/ 1679812 h 1686162"/>
                <a:gd name="connsiteX23" fmla="*/ 2151262 w 2260799"/>
                <a:gd name="connsiteY23" fmla="*/ 1686162 h 1686162"/>
                <a:gd name="connsiteX24" fmla="*/ 2113162 w 2260799"/>
                <a:gd name="connsiteY24" fmla="*/ 1686162 h 1686162"/>
                <a:gd name="connsiteX25" fmla="*/ 2073474 w 2260799"/>
                <a:gd name="connsiteY25" fmla="*/ 1686162 h 1686162"/>
                <a:gd name="connsiteX26" fmla="*/ 2033787 w 2260799"/>
                <a:gd name="connsiteY26" fmla="*/ 1679812 h 1686162"/>
                <a:gd name="connsiteX27" fmla="*/ 1992512 w 2260799"/>
                <a:gd name="connsiteY27" fmla="*/ 1671875 h 1686162"/>
                <a:gd name="connsiteX28" fmla="*/ 1952824 w 2260799"/>
                <a:gd name="connsiteY28" fmla="*/ 1660762 h 1686162"/>
                <a:gd name="connsiteX29" fmla="*/ 1913137 w 2260799"/>
                <a:gd name="connsiteY29" fmla="*/ 1646475 h 1686162"/>
                <a:gd name="connsiteX30" fmla="*/ 1870274 w 2260799"/>
                <a:gd name="connsiteY30" fmla="*/ 1632187 h 1686162"/>
                <a:gd name="connsiteX31" fmla="*/ 1828999 w 2260799"/>
                <a:gd name="connsiteY31" fmla="*/ 1611550 h 1686162"/>
                <a:gd name="connsiteX32" fmla="*/ 1789312 w 2260799"/>
                <a:gd name="connsiteY32" fmla="*/ 1590912 h 1686162"/>
                <a:gd name="connsiteX33" fmla="*/ 1711524 w 2260799"/>
                <a:gd name="connsiteY33" fmla="*/ 1544875 h 1686162"/>
                <a:gd name="connsiteX34" fmla="*/ 1633737 w 2260799"/>
                <a:gd name="connsiteY34" fmla="*/ 1497250 h 1686162"/>
                <a:gd name="connsiteX35" fmla="*/ 1562299 w 2260799"/>
                <a:gd name="connsiteY35" fmla="*/ 1444862 h 1686162"/>
                <a:gd name="connsiteX36" fmla="*/ 1495624 w 2260799"/>
                <a:gd name="connsiteY36" fmla="*/ 1392475 h 1686162"/>
                <a:gd name="connsiteX37" fmla="*/ 1435299 w 2260799"/>
                <a:gd name="connsiteY37" fmla="*/ 1341675 h 1686162"/>
                <a:gd name="connsiteX38" fmla="*/ 1384499 w 2260799"/>
                <a:gd name="connsiteY38" fmla="*/ 1298812 h 1686162"/>
                <a:gd name="connsiteX39" fmla="*/ 1309886 w 2260799"/>
                <a:gd name="connsiteY39" fmla="*/ 1227375 h 1686162"/>
                <a:gd name="connsiteX40" fmla="*/ 1284486 w 2260799"/>
                <a:gd name="connsiteY40" fmla="*/ 1200387 h 1686162"/>
                <a:gd name="connsiteX41" fmla="*/ 1103511 w 2260799"/>
                <a:gd name="connsiteY41" fmla="*/ 1019412 h 1686162"/>
                <a:gd name="connsiteX42" fmla="*/ 909836 w 2260799"/>
                <a:gd name="connsiteY42" fmla="*/ 833675 h 1686162"/>
                <a:gd name="connsiteX43" fmla="*/ 706636 w 2260799"/>
                <a:gd name="connsiteY43" fmla="*/ 641587 h 1686162"/>
                <a:gd name="connsiteX44" fmla="*/ 493911 w 2260799"/>
                <a:gd name="connsiteY44" fmla="*/ 447912 h 1686162"/>
                <a:gd name="connsiteX45" fmla="*/ 281186 w 2260799"/>
                <a:gd name="connsiteY45" fmla="*/ 252650 h 1686162"/>
                <a:gd name="connsiteX46" fmla="*/ 68461 w 2260799"/>
                <a:gd name="connsiteY46" fmla="*/ 60562 h 1686162"/>
                <a:gd name="connsiteX47" fmla="*/ 0 w 2260799"/>
                <a:gd name="connsiteY47" fmla="*/ 0 h 168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260799" h="1686162">
                  <a:moveTo>
                    <a:pt x="0" y="0"/>
                  </a:moveTo>
                  <a:lnTo>
                    <a:pt x="338336" y="276462"/>
                  </a:lnTo>
                  <a:lnTo>
                    <a:pt x="724099" y="600312"/>
                  </a:lnTo>
                  <a:lnTo>
                    <a:pt x="901899" y="749537"/>
                  </a:lnTo>
                  <a:lnTo>
                    <a:pt x="1059061" y="890825"/>
                  </a:lnTo>
                  <a:lnTo>
                    <a:pt x="1200349" y="1017825"/>
                  </a:lnTo>
                  <a:lnTo>
                    <a:pt x="1317824" y="1125775"/>
                  </a:lnTo>
                  <a:lnTo>
                    <a:pt x="1419424" y="1221025"/>
                  </a:lnTo>
                  <a:lnTo>
                    <a:pt x="1519437" y="1301987"/>
                  </a:lnTo>
                  <a:lnTo>
                    <a:pt x="1611512" y="1373425"/>
                  </a:lnTo>
                  <a:lnTo>
                    <a:pt x="1700412" y="1433750"/>
                  </a:lnTo>
                  <a:lnTo>
                    <a:pt x="1782962" y="1484550"/>
                  </a:lnTo>
                  <a:lnTo>
                    <a:pt x="1860749" y="1529000"/>
                  </a:lnTo>
                  <a:lnTo>
                    <a:pt x="1932187" y="1562337"/>
                  </a:lnTo>
                  <a:lnTo>
                    <a:pt x="1995687" y="1590912"/>
                  </a:lnTo>
                  <a:lnTo>
                    <a:pt x="2056012" y="1611550"/>
                  </a:lnTo>
                  <a:lnTo>
                    <a:pt x="2108399" y="1629012"/>
                  </a:lnTo>
                  <a:lnTo>
                    <a:pt x="2154437" y="1640125"/>
                  </a:lnTo>
                  <a:lnTo>
                    <a:pt x="2190949" y="1646475"/>
                  </a:lnTo>
                  <a:lnTo>
                    <a:pt x="2243337" y="1654412"/>
                  </a:lnTo>
                  <a:lnTo>
                    <a:pt x="2260799" y="1654412"/>
                  </a:lnTo>
                  <a:lnTo>
                    <a:pt x="2225874" y="1668700"/>
                  </a:lnTo>
                  <a:lnTo>
                    <a:pt x="2187774" y="1679812"/>
                  </a:lnTo>
                  <a:lnTo>
                    <a:pt x="2151262" y="1686162"/>
                  </a:lnTo>
                  <a:lnTo>
                    <a:pt x="2113162" y="1686162"/>
                  </a:lnTo>
                  <a:lnTo>
                    <a:pt x="2073474" y="1686162"/>
                  </a:lnTo>
                  <a:lnTo>
                    <a:pt x="2033787" y="1679812"/>
                  </a:lnTo>
                  <a:lnTo>
                    <a:pt x="1992512" y="1671875"/>
                  </a:lnTo>
                  <a:lnTo>
                    <a:pt x="1952824" y="1660762"/>
                  </a:lnTo>
                  <a:lnTo>
                    <a:pt x="1913137" y="1646475"/>
                  </a:lnTo>
                  <a:lnTo>
                    <a:pt x="1870274" y="1632187"/>
                  </a:lnTo>
                  <a:lnTo>
                    <a:pt x="1828999" y="1611550"/>
                  </a:lnTo>
                  <a:lnTo>
                    <a:pt x="1789312" y="1590912"/>
                  </a:lnTo>
                  <a:lnTo>
                    <a:pt x="1711524" y="1544875"/>
                  </a:lnTo>
                  <a:lnTo>
                    <a:pt x="1633737" y="1497250"/>
                  </a:lnTo>
                  <a:lnTo>
                    <a:pt x="1562299" y="1444862"/>
                  </a:lnTo>
                  <a:lnTo>
                    <a:pt x="1495624" y="1392475"/>
                  </a:lnTo>
                  <a:lnTo>
                    <a:pt x="1435299" y="1341675"/>
                  </a:lnTo>
                  <a:lnTo>
                    <a:pt x="1384499" y="1298812"/>
                  </a:lnTo>
                  <a:lnTo>
                    <a:pt x="1309886" y="1227375"/>
                  </a:lnTo>
                  <a:lnTo>
                    <a:pt x="1284486" y="1200387"/>
                  </a:lnTo>
                  <a:lnTo>
                    <a:pt x="1103511" y="1019412"/>
                  </a:lnTo>
                  <a:lnTo>
                    <a:pt x="909836" y="833675"/>
                  </a:lnTo>
                  <a:lnTo>
                    <a:pt x="706636" y="641587"/>
                  </a:lnTo>
                  <a:lnTo>
                    <a:pt x="493911" y="447912"/>
                  </a:lnTo>
                  <a:lnTo>
                    <a:pt x="281186" y="252650"/>
                  </a:lnTo>
                  <a:lnTo>
                    <a:pt x="68461" y="605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8D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3757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제목 슬라이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3"/>
          <p:cNvSpPr>
            <a:spLocks noEditPoints="1"/>
          </p:cNvSpPr>
          <p:nvPr userDrawn="1"/>
        </p:nvSpPr>
        <p:spPr bwMode="auto">
          <a:xfrm>
            <a:off x="7658100" y="317500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grpSp>
        <p:nvGrpSpPr>
          <p:cNvPr id="3" name="그룹 2"/>
          <p:cNvGrpSpPr>
            <a:grpSpLocks/>
          </p:cNvGrpSpPr>
          <p:nvPr userDrawn="1"/>
        </p:nvGrpSpPr>
        <p:grpSpPr bwMode="auto">
          <a:xfrm rot="10800000">
            <a:off x="-28575" y="3440113"/>
            <a:ext cx="9180513" cy="3333750"/>
            <a:chOff x="-15387" y="2528047"/>
            <a:chExt cx="9198000" cy="3333718"/>
          </a:xfrm>
        </p:grpSpPr>
        <p:sp>
          <p:nvSpPr>
            <p:cNvPr id="4" name="자유형 3"/>
            <p:cNvSpPr/>
            <p:nvPr userDrawn="1"/>
          </p:nvSpPr>
          <p:spPr>
            <a:xfrm>
              <a:off x="-15387" y="2528047"/>
              <a:ext cx="1267648" cy="1301738"/>
            </a:xfrm>
            <a:custGeom>
              <a:avLst/>
              <a:gdLst>
                <a:gd name="connsiteX0" fmla="*/ 0 w 1252012"/>
                <a:gd name="connsiteY0" fmla="*/ 0 h 1080796"/>
                <a:gd name="connsiteX1" fmla="*/ 240973 w 1252012"/>
                <a:gd name="connsiteY1" fmla="*/ 203146 h 1080796"/>
                <a:gd name="connsiteX2" fmla="*/ 536248 w 1252012"/>
                <a:gd name="connsiteY2" fmla="*/ 458733 h 1080796"/>
                <a:gd name="connsiteX3" fmla="*/ 907723 w 1252012"/>
                <a:gd name="connsiteY3" fmla="*/ 776233 h 1080796"/>
                <a:gd name="connsiteX4" fmla="*/ 1252012 w 1252012"/>
                <a:gd name="connsiteY4" fmla="*/ 1080796 h 1080796"/>
                <a:gd name="connsiteX5" fmla="*/ 1182361 w 1252012"/>
                <a:gd name="connsiteY5" fmla="*/ 1023883 h 1080796"/>
                <a:gd name="connsiteX6" fmla="*/ 790248 w 1252012"/>
                <a:gd name="connsiteY6" fmla="*/ 704796 h 1080796"/>
                <a:gd name="connsiteX7" fmla="*/ 433061 w 1252012"/>
                <a:gd name="connsiteY7" fmla="*/ 423808 h 1080796"/>
                <a:gd name="connsiteX8" fmla="*/ 152073 w 1252012"/>
                <a:gd name="connsiteY8" fmla="*/ 206321 h 1080796"/>
                <a:gd name="connsiteX9" fmla="*/ 0 w 1252012"/>
                <a:gd name="connsiteY9" fmla="*/ 90265 h 1080796"/>
                <a:gd name="connsiteX10" fmla="*/ 0 w 1252012"/>
                <a:gd name="connsiteY10" fmla="*/ 0 h 1080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2012" h="1080796">
                  <a:moveTo>
                    <a:pt x="0" y="0"/>
                  </a:moveTo>
                  <a:lnTo>
                    <a:pt x="240973" y="203146"/>
                  </a:lnTo>
                  <a:lnTo>
                    <a:pt x="536248" y="458733"/>
                  </a:lnTo>
                  <a:lnTo>
                    <a:pt x="907723" y="776233"/>
                  </a:lnTo>
                  <a:lnTo>
                    <a:pt x="1252012" y="1080796"/>
                  </a:lnTo>
                  <a:lnTo>
                    <a:pt x="1182361" y="1023883"/>
                  </a:lnTo>
                  <a:lnTo>
                    <a:pt x="790248" y="704796"/>
                  </a:lnTo>
                  <a:lnTo>
                    <a:pt x="433061" y="423808"/>
                  </a:lnTo>
                  <a:lnTo>
                    <a:pt x="152073" y="206321"/>
                  </a:lnTo>
                  <a:lnTo>
                    <a:pt x="0" y="902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8D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auto">
            <a:xfrm>
              <a:off x="3539380" y="4107847"/>
              <a:ext cx="583118" cy="1715666"/>
            </a:xfrm>
            <a:custGeom>
              <a:avLst/>
              <a:gdLst>
                <a:gd name="T0" fmla="*/ 0 w 363"/>
                <a:gd name="T1" fmla="*/ 1715666 h 897"/>
                <a:gd name="T2" fmla="*/ 22489 w 363"/>
                <a:gd name="T3" fmla="*/ 1660199 h 897"/>
                <a:gd name="T4" fmla="*/ 51404 w 363"/>
                <a:gd name="T5" fmla="*/ 1564565 h 897"/>
                <a:gd name="T6" fmla="*/ 72287 w 363"/>
                <a:gd name="T7" fmla="*/ 1419202 h 897"/>
                <a:gd name="T8" fmla="*/ 77107 w 363"/>
                <a:gd name="T9" fmla="*/ 1325481 h 897"/>
                <a:gd name="T10" fmla="*/ 75500 w 363"/>
                <a:gd name="T11" fmla="*/ 1201157 h 897"/>
                <a:gd name="T12" fmla="*/ 69075 w 363"/>
                <a:gd name="T13" fmla="*/ 937209 h 897"/>
                <a:gd name="T14" fmla="*/ 77107 w 363"/>
                <a:gd name="T15" fmla="*/ 732553 h 897"/>
                <a:gd name="T16" fmla="*/ 101202 w 363"/>
                <a:gd name="T17" fmla="*/ 577627 h 897"/>
                <a:gd name="T18" fmla="*/ 126904 w 363"/>
                <a:gd name="T19" fmla="*/ 478168 h 897"/>
                <a:gd name="T20" fmla="*/ 162245 w 363"/>
                <a:gd name="T21" fmla="*/ 376796 h 897"/>
                <a:gd name="T22" fmla="*/ 208830 w 363"/>
                <a:gd name="T23" fmla="*/ 286901 h 897"/>
                <a:gd name="T24" fmla="*/ 266660 w 363"/>
                <a:gd name="T25" fmla="*/ 204656 h 897"/>
                <a:gd name="T26" fmla="*/ 335735 w 363"/>
                <a:gd name="T27" fmla="*/ 128149 h 897"/>
                <a:gd name="T28" fmla="*/ 424086 w 363"/>
                <a:gd name="T29" fmla="*/ 65031 h 897"/>
                <a:gd name="T30" fmla="*/ 525288 w 363"/>
                <a:gd name="T31" fmla="*/ 17214 h 897"/>
                <a:gd name="T32" fmla="*/ 583118 w 363"/>
                <a:gd name="T33" fmla="*/ 0 h 897"/>
                <a:gd name="T34" fmla="*/ 533320 w 363"/>
                <a:gd name="T35" fmla="*/ 38253 h 897"/>
                <a:gd name="T36" fmla="*/ 481916 w 363"/>
                <a:gd name="T37" fmla="*/ 89896 h 897"/>
                <a:gd name="T38" fmla="*/ 420873 w 363"/>
                <a:gd name="T39" fmla="*/ 166402 h 897"/>
                <a:gd name="T40" fmla="*/ 356618 w 363"/>
                <a:gd name="T41" fmla="*/ 269687 h 897"/>
                <a:gd name="T42" fmla="*/ 302001 w 363"/>
                <a:gd name="T43" fmla="*/ 401661 h 897"/>
                <a:gd name="T44" fmla="*/ 255415 w 363"/>
                <a:gd name="T45" fmla="*/ 568063 h 897"/>
                <a:gd name="T46" fmla="*/ 234532 w 363"/>
                <a:gd name="T47" fmla="*/ 713426 h 897"/>
                <a:gd name="T48" fmla="*/ 231320 w 363"/>
                <a:gd name="T49" fmla="*/ 766981 h 897"/>
                <a:gd name="T50" fmla="*/ 231320 w 363"/>
                <a:gd name="T51" fmla="*/ 985026 h 897"/>
                <a:gd name="T52" fmla="*/ 220075 w 363"/>
                <a:gd name="T53" fmla="*/ 1258538 h 897"/>
                <a:gd name="T54" fmla="*/ 202405 w 363"/>
                <a:gd name="T55" fmla="*/ 1449805 h 897"/>
                <a:gd name="T56" fmla="*/ 184734 w 363"/>
                <a:gd name="T57" fmla="*/ 1543526 h 897"/>
                <a:gd name="T58" fmla="*/ 173490 w 363"/>
                <a:gd name="T59" fmla="*/ 1574128 h 897"/>
                <a:gd name="T60" fmla="*/ 147787 w 363"/>
                <a:gd name="T61" fmla="*/ 1616207 h 897"/>
                <a:gd name="T62" fmla="*/ 104415 w 363"/>
                <a:gd name="T63" fmla="*/ 1667849 h 897"/>
                <a:gd name="T64" fmla="*/ 57830 w 363"/>
                <a:gd name="T65" fmla="*/ 1698452 h 897"/>
                <a:gd name="T66" fmla="*/ 19277 w 363"/>
                <a:gd name="T67" fmla="*/ 1711841 h 897"/>
                <a:gd name="T68" fmla="*/ 0 w 363"/>
                <a:gd name="T69" fmla="*/ 1715666 h 89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63" h="897">
                  <a:moveTo>
                    <a:pt x="0" y="897"/>
                  </a:moveTo>
                  <a:lnTo>
                    <a:pt x="0" y="897"/>
                  </a:lnTo>
                  <a:lnTo>
                    <a:pt x="7" y="884"/>
                  </a:lnTo>
                  <a:lnTo>
                    <a:pt x="14" y="868"/>
                  </a:lnTo>
                  <a:lnTo>
                    <a:pt x="23" y="846"/>
                  </a:lnTo>
                  <a:lnTo>
                    <a:pt x="32" y="818"/>
                  </a:lnTo>
                  <a:lnTo>
                    <a:pt x="39" y="783"/>
                  </a:lnTo>
                  <a:lnTo>
                    <a:pt x="45" y="742"/>
                  </a:lnTo>
                  <a:lnTo>
                    <a:pt x="48" y="693"/>
                  </a:lnTo>
                  <a:lnTo>
                    <a:pt x="48" y="664"/>
                  </a:lnTo>
                  <a:lnTo>
                    <a:pt x="47" y="628"/>
                  </a:lnTo>
                  <a:lnTo>
                    <a:pt x="43" y="539"/>
                  </a:lnTo>
                  <a:lnTo>
                    <a:pt x="43" y="490"/>
                  </a:lnTo>
                  <a:lnTo>
                    <a:pt x="45" y="438"/>
                  </a:lnTo>
                  <a:lnTo>
                    <a:pt x="48" y="383"/>
                  </a:lnTo>
                  <a:lnTo>
                    <a:pt x="57" y="329"/>
                  </a:lnTo>
                  <a:lnTo>
                    <a:pt x="63" y="302"/>
                  </a:lnTo>
                  <a:lnTo>
                    <a:pt x="70" y="275"/>
                  </a:lnTo>
                  <a:lnTo>
                    <a:pt x="79" y="250"/>
                  </a:lnTo>
                  <a:lnTo>
                    <a:pt x="90" y="222"/>
                  </a:lnTo>
                  <a:lnTo>
                    <a:pt x="101" y="197"/>
                  </a:lnTo>
                  <a:lnTo>
                    <a:pt x="114" y="174"/>
                  </a:lnTo>
                  <a:lnTo>
                    <a:pt x="130" y="150"/>
                  </a:lnTo>
                  <a:lnTo>
                    <a:pt x="146" y="127"/>
                  </a:lnTo>
                  <a:lnTo>
                    <a:pt x="166" y="107"/>
                  </a:lnTo>
                  <a:lnTo>
                    <a:pt x="186" y="87"/>
                  </a:lnTo>
                  <a:lnTo>
                    <a:pt x="209" y="67"/>
                  </a:lnTo>
                  <a:lnTo>
                    <a:pt x="235" y="51"/>
                  </a:lnTo>
                  <a:lnTo>
                    <a:pt x="264" y="34"/>
                  </a:lnTo>
                  <a:lnTo>
                    <a:pt x="294" y="22"/>
                  </a:lnTo>
                  <a:lnTo>
                    <a:pt x="327" y="9"/>
                  </a:lnTo>
                  <a:lnTo>
                    <a:pt x="363" y="0"/>
                  </a:lnTo>
                  <a:lnTo>
                    <a:pt x="354" y="5"/>
                  </a:lnTo>
                  <a:lnTo>
                    <a:pt x="332" y="20"/>
                  </a:lnTo>
                  <a:lnTo>
                    <a:pt x="316" y="32"/>
                  </a:lnTo>
                  <a:lnTo>
                    <a:pt x="300" y="47"/>
                  </a:lnTo>
                  <a:lnTo>
                    <a:pt x="280" y="65"/>
                  </a:lnTo>
                  <a:lnTo>
                    <a:pt x="262" y="87"/>
                  </a:lnTo>
                  <a:lnTo>
                    <a:pt x="242" y="112"/>
                  </a:lnTo>
                  <a:lnTo>
                    <a:pt x="222" y="141"/>
                  </a:lnTo>
                  <a:lnTo>
                    <a:pt x="204" y="174"/>
                  </a:lnTo>
                  <a:lnTo>
                    <a:pt x="188" y="210"/>
                  </a:lnTo>
                  <a:lnTo>
                    <a:pt x="171" y="251"/>
                  </a:lnTo>
                  <a:lnTo>
                    <a:pt x="159" y="297"/>
                  </a:lnTo>
                  <a:lnTo>
                    <a:pt x="150" y="347"/>
                  </a:lnTo>
                  <a:lnTo>
                    <a:pt x="146" y="373"/>
                  </a:lnTo>
                  <a:lnTo>
                    <a:pt x="144" y="401"/>
                  </a:lnTo>
                  <a:lnTo>
                    <a:pt x="144" y="458"/>
                  </a:lnTo>
                  <a:lnTo>
                    <a:pt x="144" y="515"/>
                  </a:lnTo>
                  <a:lnTo>
                    <a:pt x="143" y="584"/>
                  </a:lnTo>
                  <a:lnTo>
                    <a:pt x="137" y="658"/>
                  </a:lnTo>
                  <a:lnTo>
                    <a:pt x="132" y="727"/>
                  </a:lnTo>
                  <a:lnTo>
                    <a:pt x="126" y="758"/>
                  </a:lnTo>
                  <a:lnTo>
                    <a:pt x="121" y="783"/>
                  </a:lnTo>
                  <a:lnTo>
                    <a:pt x="115" y="807"/>
                  </a:lnTo>
                  <a:lnTo>
                    <a:pt x="108" y="823"/>
                  </a:lnTo>
                  <a:lnTo>
                    <a:pt x="101" y="834"/>
                  </a:lnTo>
                  <a:lnTo>
                    <a:pt x="92" y="845"/>
                  </a:lnTo>
                  <a:lnTo>
                    <a:pt x="79" y="857"/>
                  </a:lnTo>
                  <a:lnTo>
                    <a:pt x="65" y="872"/>
                  </a:lnTo>
                  <a:lnTo>
                    <a:pt x="45" y="883"/>
                  </a:lnTo>
                  <a:lnTo>
                    <a:pt x="36" y="888"/>
                  </a:lnTo>
                  <a:lnTo>
                    <a:pt x="23" y="892"/>
                  </a:lnTo>
                  <a:lnTo>
                    <a:pt x="12" y="895"/>
                  </a:lnTo>
                  <a:lnTo>
                    <a:pt x="0" y="897"/>
                  </a:lnTo>
                  <a:close/>
                </a:path>
              </a:pathLst>
            </a:custGeom>
            <a:solidFill>
              <a:srgbClr val="198D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자유형 5"/>
            <p:cNvSpPr>
              <a:spLocks/>
            </p:cNvSpPr>
            <p:nvPr userDrawn="1"/>
          </p:nvSpPr>
          <p:spPr bwMode="auto">
            <a:xfrm>
              <a:off x="4122498" y="3916581"/>
              <a:ext cx="5035441" cy="1771628"/>
            </a:xfrm>
            <a:custGeom>
              <a:avLst/>
              <a:gdLst/>
              <a:ahLst/>
              <a:cxnLst/>
              <a:rect l="0" t="0" r="r" b="b"/>
              <a:pathLst>
                <a:path w="4976241" h="1470436">
                  <a:moveTo>
                    <a:pt x="833438" y="0"/>
                  </a:moveTo>
                  <a:lnTo>
                    <a:pt x="901700" y="3175"/>
                  </a:lnTo>
                  <a:lnTo>
                    <a:pt x="976313" y="6350"/>
                  </a:lnTo>
                  <a:lnTo>
                    <a:pt x="1054100" y="12700"/>
                  </a:lnTo>
                  <a:lnTo>
                    <a:pt x="1138238" y="17463"/>
                  </a:lnTo>
                  <a:lnTo>
                    <a:pt x="1220788" y="30163"/>
                  </a:lnTo>
                  <a:lnTo>
                    <a:pt x="1306513" y="41275"/>
                  </a:lnTo>
                  <a:lnTo>
                    <a:pt x="1395413" y="55563"/>
                  </a:lnTo>
                  <a:lnTo>
                    <a:pt x="1490663" y="73025"/>
                  </a:lnTo>
                  <a:lnTo>
                    <a:pt x="1519238" y="74613"/>
                  </a:lnTo>
                  <a:lnTo>
                    <a:pt x="1603375" y="92075"/>
                  </a:lnTo>
                  <a:lnTo>
                    <a:pt x="1746250" y="123825"/>
                  </a:lnTo>
                  <a:lnTo>
                    <a:pt x="1944688" y="173038"/>
                  </a:lnTo>
                  <a:lnTo>
                    <a:pt x="2065338" y="207963"/>
                  </a:lnTo>
                  <a:lnTo>
                    <a:pt x="2203450" y="244475"/>
                  </a:lnTo>
                  <a:lnTo>
                    <a:pt x="2352675" y="290513"/>
                  </a:lnTo>
                  <a:lnTo>
                    <a:pt x="2519363" y="342900"/>
                  </a:lnTo>
                  <a:lnTo>
                    <a:pt x="2700338" y="400050"/>
                  </a:lnTo>
                  <a:lnTo>
                    <a:pt x="2895600" y="465138"/>
                  </a:lnTo>
                  <a:lnTo>
                    <a:pt x="3105150" y="539750"/>
                  </a:lnTo>
                  <a:lnTo>
                    <a:pt x="3332163" y="623888"/>
                  </a:lnTo>
                  <a:lnTo>
                    <a:pt x="3759200" y="781050"/>
                  </a:lnTo>
                  <a:lnTo>
                    <a:pt x="4116388" y="911225"/>
                  </a:lnTo>
                  <a:lnTo>
                    <a:pt x="4405313" y="1014413"/>
                  </a:lnTo>
                  <a:lnTo>
                    <a:pt x="4632325" y="1095375"/>
                  </a:lnTo>
                  <a:lnTo>
                    <a:pt x="4913313" y="1185863"/>
                  </a:lnTo>
                  <a:lnTo>
                    <a:pt x="4976241" y="1207602"/>
                  </a:lnTo>
                  <a:lnTo>
                    <a:pt x="4976241" y="1470436"/>
                  </a:lnTo>
                  <a:lnTo>
                    <a:pt x="3679825" y="985838"/>
                  </a:lnTo>
                  <a:lnTo>
                    <a:pt x="3460750" y="900113"/>
                  </a:lnTo>
                  <a:lnTo>
                    <a:pt x="3230563" y="808038"/>
                  </a:lnTo>
                  <a:lnTo>
                    <a:pt x="2747963" y="606425"/>
                  </a:lnTo>
                  <a:lnTo>
                    <a:pt x="2508250" y="509588"/>
                  </a:lnTo>
                  <a:lnTo>
                    <a:pt x="2268538" y="420688"/>
                  </a:lnTo>
                  <a:lnTo>
                    <a:pt x="2154238" y="376238"/>
                  </a:lnTo>
                  <a:lnTo>
                    <a:pt x="2041525" y="339725"/>
                  </a:lnTo>
                  <a:lnTo>
                    <a:pt x="1933575" y="304800"/>
                  </a:lnTo>
                  <a:lnTo>
                    <a:pt x="1830388" y="273050"/>
                  </a:lnTo>
                  <a:lnTo>
                    <a:pt x="1622425" y="219075"/>
                  </a:lnTo>
                  <a:lnTo>
                    <a:pt x="1519238" y="190500"/>
                  </a:lnTo>
                  <a:lnTo>
                    <a:pt x="1412875" y="166688"/>
                  </a:lnTo>
                  <a:lnTo>
                    <a:pt x="1306513" y="144463"/>
                  </a:lnTo>
                  <a:lnTo>
                    <a:pt x="1200150" y="123825"/>
                  </a:lnTo>
                  <a:lnTo>
                    <a:pt x="1089025" y="109538"/>
                  </a:lnTo>
                  <a:lnTo>
                    <a:pt x="979488" y="95250"/>
                  </a:lnTo>
                  <a:lnTo>
                    <a:pt x="865188" y="87313"/>
                  </a:lnTo>
                  <a:lnTo>
                    <a:pt x="749300" y="80963"/>
                  </a:lnTo>
                  <a:lnTo>
                    <a:pt x="631825" y="77788"/>
                  </a:lnTo>
                  <a:lnTo>
                    <a:pt x="511175" y="84138"/>
                  </a:lnTo>
                  <a:lnTo>
                    <a:pt x="387350" y="92075"/>
                  </a:lnTo>
                  <a:lnTo>
                    <a:pt x="261938" y="106363"/>
                  </a:lnTo>
                  <a:lnTo>
                    <a:pt x="131763" y="130175"/>
                  </a:lnTo>
                  <a:lnTo>
                    <a:pt x="0" y="158750"/>
                  </a:lnTo>
                  <a:lnTo>
                    <a:pt x="11113" y="155575"/>
                  </a:lnTo>
                  <a:lnTo>
                    <a:pt x="34925" y="144463"/>
                  </a:lnTo>
                  <a:lnTo>
                    <a:pt x="60325" y="130175"/>
                  </a:lnTo>
                  <a:lnTo>
                    <a:pt x="101600" y="115888"/>
                  </a:lnTo>
                  <a:lnTo>
                    <a:pt x="149225" y="95250"/>
                  </a:lnTo>
                  <a:lnTo>
                    <a:pt x="212725" y="77788"/>
                  </a:lnTo>
                  <a:lnTo>
                    <a:pt x="284163" y="58738"/>
                  </a:lnTo>
                  <a:lnTo>
                    <a:pt x="371475" y="41275"/>
                  </a:lnTo>
                  <a:lnTo>
                    <a:pt x="468313" y="23813"/>
                  </a:lnTo>
                  <a:lnTo>
                    <a:pt x="577850" y="12700"/>
                  </a:lnTo>
                  <a:lnTo>
                    <a:pt x="698500" y="3175"/>
                  </a:lnTo>
                  <a:lnTo>
                    <a:pt x="833438" y="0"/>
                  </a:lnTo>
                  <a:close/>
                </a:path>
              </a:pathLst>
            </a:custGeom>
            <a:solidFill>
              <a:srgbClr val="198D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8"/>
            <p:cNvSpPr>
              <a:spLocks/>
            </p:cNvSpPr>
            <p:nvPr userDrawn="1"/>
          </p:nvSpPr>
          <p:spPr bwMode="auto">
            <a:xfrm>
              <a:off x="4122498" y="3916581"/>
              <a:ext cx="5060115" cy="1782608"/>
            </a:xfrm>
            <a:custGeom>
              <a:avLst/>
              <a:gdLst>
                <a:gd name="T0" fmla="*/ 11245 w 3150"/>
                <a:gd name="T1" fmla="*/ 187442 h 932"/>
                <a:gd name="T2" fmla="*/ 61043 w 3150"/>
                <a:gd name="T3" fmla="*/ 156839 h 932"/>
                <a:gd name="T4" fmla="*/ 151000 w 3150"/>
                <a:gd name="T5" fmla="*/ 114760 h 932"/>
                <a:gd name="T6" fmla="*/ 287543 w 3150"/>
                <a:gd name="T7" fmla="*/ 70769 h 932"/>
                <a:gd name="T8" fmla="*/ 473884 w 3150"/>
                <a:gd name="T9" fmla="*/ 28690 h 932"/>
                <a:gd name="T10" fmla="*/ 706810 w 3150"/>
                <a:gd name="T11" fmla="*/ 3825 h 932"/>
                <a:gd name="T12" fmla="*/ 912427 w 3150"/>
                <a:gd name="T13" fmla="*/ 3825 h 932"/>
                <a:gd name="T14" fmla="*/ 1066640 w 3150"/>
                <a:gd name="T15" fmla="*/ 15301 h 932"/>
                <a:gd name="T16" fmla="*/ 1235311 w 3150"/>
                <a:gd name="T17" fmla="*/ 36341 h 932"/>
                <a:gd name="T18" fmla="*/ 1412013 w 3150"/>
                <a:gd name="T19" fmla="*/ 66943 h 932"/>
                <a:gd name="T20" fmla="*/ 1508396 w 3150"/>
                <a:gd name="T21" fmla="*/ 87983 h 932"/>
                <a:gd name="T22" fmla="*/ 1622450 w 3150"/>
                <a:gd name="T23" fmla="*/ 110935 h 932"/>
                <a:gd name="T24" fmla="*/ 1967823 w 3150"/>
                <a:gd name="T25" fmla="*/ 208481 h 932"/>
                <a:gd name="T26" fmla="*/ 2229663 w 3150"/>
                <a:gd name="T27" fmla="*/ 294551 h 932"/>
                <a:gd name="T28" fmla="*/ 2549334 w 3150"/>
                <a:gd name="T29" fmla="*/ 413137 h 932"/>
                <a:gd name="T30" fmla="*/ 2930048 w 3150"/>
                <a:gd name="T31" fmla="*/ 560412 h 932"/>
                <a:gd name="T32" fmla="*/ 3371804 w 3150"/>
                <a:gd name="T33" fmla="*/ 751679 h 932"/>
                <a:gd name="T34" fmla="*/ 3803921 w 3150"/>
                <a:gd name="T35" fmla="*/ 941033 h 932"/>
                <a:gd name="T36" fmla="*/ 4457720 w 3150"/>
                <a:gd name="T37" fmla="*/ 1222196 h 932"/>
                <a:gd name="T38" fmla="*/ 4971764 w 3150"/>
                <a:gd name="T39" fmla="*/ 1428764 h 932"/>
                <a:gd name="T40" fmla="*/ 5060115 w 3150"/>
                <a:gd name="T41" fmla="*/ 1782608 h 932"/>
                <a:gd name="T42" fmla="*/ 3723602 w 3150"/>
                <a:gd name="T43" fmla="*/ 1187768 h 932"/>
                <a:gd name="T44" fmla="*/ 3501921 w 3150"/>
                <a:gd name="T45" fmla="*/ 1084484 h 932"/>
                <a:gd name="T46" fmla="*/ 2780654 w 3150"/>
                <a:gd name="T47" fmla="*/ 730640 h 932"/>
                <a:gd name="T48" fmla="*/ 2295525 w 3150"/>
                <a:gd name="T49" fmla="*/ 506857 h 932"/>
                <a:gd name="T50" fmla="*/ 2065812 w 3150"/>
                <a:gd name="T51" fmla="*/ 409311 h 932"/>
                <a:gd name="T52" fmla="*/ 1852163 w 3150"/>
                <a:gd name="T53" fmla="*/ 328979 h 932"/>
                <a:gd name="T54" fmla="*/ 1641726 w 3150"/>
                <a:gd name="T55" fmla="*/ 263948 h 932"/>
                <a:gd name="T56" fmla="*/ 1429683 w 3150"/>
                <a:gd name="T57" fmla="*/ 200830 h 932"/>
                <a:gd name="T58" fmla="*/ 1214428 w 3150"/>
                <a:gd name="T59" fmla="*/ 149188 h 932"/>
                <a:gd name="T60" fmla="*/ 991140 w 3150"/>
                <a:gd name="T61" fmla="*/ 114760 h 932"/>
                <a:gd name="T62" fmla="*/ 758214 w 3150"/>
                <a:gd name="T63" fmla="*/ 97546 h 932"/>
                <a:gd name="T64" fmla="*/ 517256 w 3150"/>
                <a:gd name="T65" fmla="*/ 101371 h 932"/>
                <a:gd name="T66" fmla="*/ 265054 w 3150"/>
                <a:gd name="T67" fmla="*/ 128149 h 932"/>
                <a:gd name="T68" fmla="*/ 0 w 3150"/>
                <a:gd name="T69" fmla="*/ 191267 h 93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150" h="932">
                  <a:moveTo>
                    <a:pt x="7" y="98"/>
                  </a:moveTo>
                  <a:lnTo>
                    <a:pt x="7" y="98"/>
                  </a:lnTo>
                  <a:lnTo>
                    <a:pt x="22" y="91"/>
                  </a:lnTo>
                  <a:lnTo>
                    <a:pt x="38" y="82"/>
                  </a:lnTo>
                  <a:lnTo>
                    <a:pt x="64" y="73"/>
                  </a:lnTo>
                  <a:lnTo>
                    <a:pt x="94" y="60"/>
                  </a:lnTo>
                  <a:lnTo>
                    <a:pt x="134" y="49"/>
                  </a:lnTo>
                  <a:lnTo>
                    <a:pt x="179" y="37"/>
                  </a:lnTo>
                  <a:lnTo>
                    <a:pt x="234" y="26"/>
                  </a:lnTo>
                  <a:lnTo>
                    <a:pt x="295" y="15"/>
                  </a:lnTo>
                  <a:lnTo>
                    <a:pt x="364" y="8"/>
                  </a:lnTo>
                  <a:lnTo>
                    <a:pt x="440" y="2"/>
                  </a:lnTo>
                  <a:lnTo>
                    <a:pt x="525" y="0"/>
                  </a:lnTo>
                  <a:lnTo>
                    <a:pt x="568" y="2"/>
                  </a:lnTo>
                  <a:lnTo>
                    <a:pt x="615" y="4"/>
                  </a:lnTo>
                  <a:lnTo>
                    <a:pt x="664" y="8"/>
                  </a:lnTo>
                  <a:lnTo>
                    <a:pt x="717" y="11"/>
                  </a:lnTo>
                  <a:lnTo>
                    <a:pt x="769" y="19"/>
                  </a:lnTo>
                  <a:lnTo>
                    <a:pt x="823" y="26"/>
                  </a:lnTo>
                  <a:lnTo>
                    <a:pt x="879" y="35"/>
                  </a:lnTo>
                  <a:lnTo>
                    <a:pt x="939" y="46"/>
                  </a:lnTo>
                  <a:lnTo>
                    <a:pt x="957" y="47"/>
                  </a:lnTo>
                  <a:lnTo>
                    <a:pt x="1010" y="58"/>
                  </a:lnTo>
                  <a:lnTo>
                    <a:pt x="1100" y="78"/>
                  </a:lnTo>
                  <a:lnTo>
                    <a:pt x="1225" y="109"/>
                  </a:lnTo>
                  <a:lnTo>
                    <a:pt x="1301" y="131"/>
                  </a:lnTo>
                  <a:lnTo>
                    <a:pt x="1388" y="154"/>
                  </a:lnTo>
                  <a:lnTo>
                    <a:pt x="1482" y="183"/>
                  </a:lnTo>
                  <a:lnTo>
                    <a:pt x="1587" y="216"/>
                  </a:lnTo>
                  <a:lnTo>
                    <a:pt x="1701" y="252"/>
                  </a:lnTo>
                  <a:lnTo>
                    <a:pt x="1824" y="293"/>
                  </a:lnTo>
                  <a:lnTo>
                    <a:pt x="1956" y="340"/>
                  </a:lnTo>
                  <a:lnTo>
                    <a:pt x="2099" y="393"/>
                  </a:lnTo>
                  <a:lnTo>
                    <a:pt x="2368" y="492"/>
                  </a:lnTo>
                  <a:lnTo>
                    <a:pt x="2593" y="574"/>
                  </a:lnTo>
                  <a:lnTo>
                    <a:pt x="2775" y="639"/>
                  </a:lnTo>
                  <a:lnTo>
                    <a:pt x="2918" y="690"/>
                  </a:lnTo>
                  <a:lnTo>
                    <a:pt x="3095" y="747"/>
                  </a:lnTo>
                  <a:lnTo>
                    <a:pt x="3150" y="766"/>
                  </a:lnTo>
                  <a:lnTo>
                    <a:pt x="3150" y="932"/>
                  </a:lnTo>
                  <a:lnTo>
                    <a:pt x="2318" y="621"/>
                  </a:lnTo>
                  <a:lnTo>
                    <a:pt x="2180" y="567"/>
                  </a:lnTo>
                  <a:lnTo>
                    <a:pt x="2035" y="509"/>
                  </a:lnTo>
                  <a:lnTo>
                    <a:pt x="1731" y="382"/>
                  </a:lnTo>
                  <a:lnTo>
                    <a:pt x="1580" y="321"/>
                  </a:lnTo>
                  <a:lnTo>
                    <a:pt x="1429" y="265"/>
                  </a:lnTo>
                  <a:lnTo>
                    <a:pt x="1357" y="237"/>
                  </a:lnTo>
                  <a:lnTo>
                    <a:pt x="1286" y="214"/>
                  </a:lnTo>
                  <a:lnTo>
                    <a:pt x="1218" y="192"/>
                  </a:lnTo>
                  <a:lnTo>
                    <a:pt x="1153" y="172"/>
                  </a:lnTo>
                  <a:lnTo>
                    <a:pt x="1022" y="138"/>
                  </a:lnTo>
                  <a:lnTo>
                    <a:pt x="957" y="120"/>
                  </a:lnTo>
                  <a:lnTo>
                    <a:pt x="890" y="105"/>
                  </a:lnTo>
                  <a:lnTo>
                    <a:pt x="823" y="91"/>
                  </a:lnTo>
                  <a:lnTo>
                    <a:pt x="756" y="78"/>
                  </a:lnTo>
                  <a:lnTo>
                    <a:pt x="686" y="69"/>
                  </a:lnTo>
                  <a:lnTo>
                    <a:pt x="617" y="60"/>
                  </a:lnTo>
                  <a:lnTo>
                    <a:pt x="545" y="55"/>
                  </a:lnTo>
                  <a:lnTo>
                    <a:pt x="472" y="51"/>
                  </a:lnTo>
                  <a:lnTo>
                    <a:pt x="398" y="49"/>
                  </a:lnTo>
                  <a:lnTo>
                    <a:pt x="322" y="53"/>
                  </a:lnTo>
                  <a:lnTo>
                    <a:pt x="244" y="58"/>
                  </a:lnTo>
                  <a:lnTo>
                    <a:pt x="165" y="67"/>
                  </a:lnTo>
                  <a:lnTo>
                    <a:pt x="83" y="82"/>
                  </a:lnTo>
                  <a:lnTo>
                    <a:pt x="0" y="10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자유형 7"/>
            <p:cNvSpPr>
              <a:spLocks/>
            </p:cNvSpPr>
            <p:nvPr userDrawn="1"/>
          </p:nvSpPr>
          <p:spPr bwMode="auto">
            <a:xfrm>
              <a:off x="-15219" y="2717575"/>
              <a:ext cx="3835718" cy="3058120"/>
            </a:xfrm>
            <a:custGeom>
              <a:avLst/>
              <a:gdLst>
                <a:gd name="T0" fmla="*/ 0 w 3790623"/>
                <a:gd name="T1" fmla="*/ 0 h 2538214"/>
                <a:gd name="T2" fmla="*/ 60712 w 3790623"/>
                <a:gd name="T3" fmla="*/ 43752 h 2538214"/>
                <a:gd name="T4" fmla="*/ 258298 w 3790623"/>
                <a:gd name="T5" fmla="*/ 202504 h 2538214"/>
                <a:gd name="T6" fmla="*/ 526564 w 3790623"/>
                <a:gd name="T7" fmla="*/ 420549 h 2538214"/>
                <a:gd name="T8" fmla="*/ 822139 w 3790623"/>
                <a:gd name="T9" fmla="*/ 671108 h 2538214"/>
                <a:gd name="T10" fmla="*/ 1371522 w 3790623"/>
                <a:gd name="T11" fmla="*/ 1133974 h 2538214"/>
                <a:gd name="T12" fmla="*/ 1618906 w 3790623"/>
                <a:gd name="T13" fmla="*/ 1342456 h 2538214"/>
                <a:gd name="T14" fmla="*/ 2743376 w 3790623"/>
                <a:gd name="T15" fmla="*/ 2327480 h 2538214"/>
                <a:gd name="T16" fmla="*/ 2883132 w 3790623"/>
                <a:gd name="T17" fmla="*/ 2455630 h 2538214"/>
                <a:gd name="T18" fmla="*/ 3010036 w 3790623"/>
                <a:gd name="T19" fmla="*/ 2570390 h 2538214"/>
                <a:gd name="T20" fmla="*/ 3127302 w 3790623"/>
                <a:gd name="T21" fmla="*/ 2666023 h 2538214"/>
                <a:gd name="T22" fmla="*/ 3236537 w 3790623"/>
                <a:gd name="T23" fmla="*/ 2750181 h 2538214"/>
                <a:gd name="T24" fmla="*/ 3336133 w 3790623"/>
                <a:gd name="T25" fmla="*/ 2815212 h 2538214"/>
                <a:gd name="T26" fmla="*/ 3426090 w 3790623"/>
                <a:gd name="T27" fmla="*/ 2874504 h 2538214"/>
                <a:gd name="T28" fmla="*/ 3504803 w 3790623"/>
                <a:gd name="T29" fmla="*/ 2918496 h 2538214"/>
                <a:gd name="T30" fmla="*/ 3577090 w 3790623"/>
                <a:gd name="T31" fmla="*/ 2954836 h 2538214"/>
                <a:gd name="T32" fmla="*/ 3638133 w 3790623"/>
                <a:gd name="T33" fmla="*/ 2977788 h 2538214"/>
                <a:gd name="T34" fmla="*/ 3691143 w 3790623"/>
                <a:gd name="T35" fmla="*/ 2998828 h 2538214"/>
                <a:gd name="T36" fmla="*/ 3737729 w 3790623"/>
                <a:gd name="T37" fmla="*/ 3008391 h 2538214"/>
                <a:gd name="T38" fmla="*/ 3771463 w 3790623"/>
                <a:gd name="T39" fmla="*/ 3019867 h 2538214"/>
                <a:gd name="T40" fmla="*/ 3800378 w 3790623"/>
                <a:gd name="T41" fmla="*/ 3023692 h 2538214"/>
                <a:gd name="T42" fmla="*/ 3821261 w 3790623"/>
                <a:gd name="T43" fmla="*/ 3023692 h 2538214"/>
                <a:gd name="T44" fmla="*/ 3835718 w 3790623"/>
                <a:gd name="T45" fmla="*/ 3023692 h 2538214"/>
                <a:gd name="T46" fmla="*/ 3798772 w 3790623"/>
                <a:gd name="T47" fmla="*/ 3040907 h 2538214"/>
                <a:gd name="T48" fmla="*/ 3757006 w 3790623"/>
                <a:gd name="T49" fmla="*/ 3050469 h 2538214"/>
                <a:gd name="T50" fmla="*/ 3713633 w 3790623"/>
                <a:gd name="T51" fmla="*/ 3058120 h 2538214"/>
                <a:gd name="T52" fmla="*/ 3670261 w 3790623"/>
                <a:gd name="T53" fmla="*/ 3058120 h 2538214"/>
                <a:gd name="T54" fmla="*/ 3626888 w 3790623"/>
                <a:gd name="T55" fmla="*/ 3054295 h 2538214"/>
                <a:gd name="T56" fmla="*/ 3583516 w 3790623"/>
                <a:gd name="T57" fmla="*/ 3046644 h 2538214"/>
                <a:gd name="T58" fmla="*/ 3536930 w 3790623"/>
                <a:gd name="T59" fmla="*/ 3037081 h 2538214"/>
                <a:gd name="T60" fmla="*/ 3490346 w 3790623"/>
                <a:gd name="T61" fmla="*/ 3019867 h 2538214"/>
                <a:gd name="T62" fmla="*/ 3443760 w 3790623"/>
                <a:gd name="T63" fmla="*/ 3002653 h 2538214"/>
                <a:gd name="T64" fmla="*/ 3397175 w 3790623"/>
                <a:gd name="T65" fmla="*/ 2981613 h 2538214"/>
                <a:gd name="T66" fmla="*/ 3350590 w 3790623"/>
                <a:gd name="T67" fmla="*/ 2956749 h 2538214"/>
                <a:gd name="T68" fmla="*/ 3300792 w 3790623"/>
                <a:gd name="T69" fmla="*/ 2933797 h 2538214"/>
                <a:gd name="T70" fmla="*/ 3210834 w 3790623"/>
                <a:gd name="T71" fmla="*/ 2874504 h 2538214"/>
                <a:gd name="T72" fmla="*/ 3120877 w 3790623"/>
                <a:gd name="T73" fmla="*/ 2811386 h 2538214"/>
                <a:gd name="T74" fmla="*/ 3038951 w 3790623"/>
                <a:gd name="T75" fmla="*/ 2750181 h 2538214"/>
                <a:gd name="T76" fmla="*/ 2961844 w 3790623"/>
                <a:gd name="T77" fmla="*/ 2683237 h 2538214"/>
                <a:gd name="T78" fmla="*/ 2891163 w 3790623"/>
                <a:gd name="T79" fmla="*/ 2622031 h 2538214"/>
                <a:gd name="T80" fmla="*/ 2830121 w 3790623"/>
                <a:gd name="T81" fmla="*/ 2566564 h 2538214"/>
                <a:gd name="T82" fmla="*/ 2743376 w 3790623"/>
                <a:gd name="T83" fmla="*/ 2480494 h 2538214"/>
                <a:gd name="T84" fmla="*/ 2711248 w 3790623"/>
                <a:gd name="T85" fmla="*/ 2447979 h 2538214"/>
                <a:gd name="T86" fmla="*/ 1726534 w 3790623"/>
                <a:gd name="T87" fmla="*/ 1487819 h 2538214"/>
                <a:gd name="T88" fmla="*/ 1504853 w 3790623"/>
                <a:gd name="T89" fmla="*/ 1296552 h 2538214"/>
                <a:gd name="T90" fmla="*/ 1299236 w 3790623"/>
                <a:gd name="T91" fmla="*/ 1120586 h 2538214"/>
                <a:gd name="T92" fmla="*/ 936192 w 3790623"/>
                <a:gd name="T93" fmla="*/ 818384 h 2538214"/>
                <a:gd name="T94" fmla="*/ 630979 w 3790623"/>
                <a:gd name="T95" fmla="*/ 573562 h 2538214"/>
                <a:gd name="T96" fmla="*/ 386809 w 3790623"/>
                <a:gd name="T97" fmla="*/ 384207 h 2538214"/>
                <a:gd name="T98" fmla="*/ 200468 w 3790623"/>
                <a:gd name="T99" fmla="*/ 244583 h 2538214"/>
                <a:gd name="T100" fmla="*/ 70350 w 3790623"/>
                <a:gd name="T101" fmla="*/ 148950 h 2538214"/>
                <a:gd name="T102" fmla="*/ 0 w 3790623"/>
                <a:gd name="T103" fmla="*/ 100524 h 2538214"/>
                <a:gd name="T104" fmla="*/ 0 w 3790623"/>
                <a:gd name="T105" fmla="*/ 0 h 253821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790623" h="2538214">
                  <a:moveTo>
                    <a:pt x="0" y="0"/>
                  </a:moveTo>
                  <a:lnTo>
                    <a:pt x="59998" y="36314"/>
                  </a:lnTo>
                  <a:lnTo>
                    <a:pt x="255261" y="168077"/>
                  </a:lnTo>
                  <a:lnTo>
                    <a:pt x="520373" y="349052"/>
                  </a:lnTo>
                  <a:lnTo>
                    <a:pt x="812473" y="557014"/>
                  </a:lnTo>
                  <a:lnTo>
                    <a:pt x="1355398" y="941189"/>
                  </a:lnTo>
                  <a:lnTo>
                    <a:pt x="1599873" y="1114227"/>
                  </a:lnTo>
                  <a:lnTo>
                    <a:pt x="2711123" y="1931789"/>
                  </a:lnTo>
                  <a:lnTo>
                    <a:pt x="2849236" y="2038152"/>
                  </a:lnTo>
                  <a:lnTo>
                    <a:pt x="2974648" y="2133402"/>
                  </a:lnTo>
                  <a:lnTo>
                    <a:pt x="3090536" y="2212777"/>
                  </a:lnTo>
                  <a:lnTo>
                    <a:pt x="3198486" y="2282627"/>
                  </a:lnTo>
                  <a:lnTo>
                    <a:pt x="3296911" y="2336602"/>
                  </a:lnTo>
                  <a:lnTo>
                    <a:pt x="3385811" y="2385814"/>
                  </a:lnTo>
                  <a:lnTo>
                    <a:pt x="3463598" y="2422327"/>
                  </a:lnTo>
                  <a:lnTo>
                    <a:pt x="3535036" y="2452489"/>
                  </a:lnTo>
                  <a:lnTo>
                    <a:pt x="3595361" y="2471539"/>
                  </a:lnTo>
                  <a:lnTo>
                    <a:pt x="3647748" y="2489002"/>
                  </a:lnTo>
                  <a:lnTo>
                    <a:pt x="3693786" y="2496939"/>
                  </a:lnTo>
                  <a:lnTo>
                    <a:pt x="3727123" y="2506464"/>
                  </a:lnTo>
                  <a:lnTo>
                    <a:pt x="3755698" y="2509639"/>
                  </a:lnTo>
                  <a:lnTo>
                    <a:pt x="3776336" y="2509639"/>
                  </a:lnTo>
                  <a:lnTo>
                    <a:pt x="3790623" y="2509639"/>
                  </a:lnTo>
                  <a:lnTo>
                    <a:pt x="3754111" y="2523927"/>
                  </a:lnTo>
                  <a:lnTo>
                    <a:pt x="3712836" y="2531864"/>
                  </a:lnTo>
                  <a:lnTo>
                    <a:pt x="3669973" y="2538214"/>
                  </a:lnTo>
                  <a:lnTo>
                    <a:pt x="3627111" y="2538214"/>
                  </a:lnTo>
                  <a:lnTo>
                    <a:pt x="3584248" y="2535039"/>
                  </a:lnTo>
                  <a:lnTo>
                    <a:pt x="3541386" y="2528689"/>
                  </a:lnTo>
                  <a:lnTo>
                    <a:pt x="3495348" y="2520752"/>
                  </a:lnTo>
                  <a:lnTo>
                    <a:pt x="3449311" y="2506464"/>
                  </a:lnTo>
                  <a:lnTo>
                    <a:pt x="3403273" y="2492177"/>
                  </a:lnTo>
                  <a:lnTo>
                    <a:pt x="3357236" y="2474714"/>
                  </a:lnTo>
                  <a:lnTo>
                    <a:pt x="3311198" y="2454077"/>
                  </a:lnTo>
                  <a:lnTo>
                    <a:pt x="3261986" y="2435027"/>
                  </a:lnTo>
                  <a:lnTo>
                    <a:pt x="3173086" y="2385814"/>
                  </a:lnTo>
                  <a:lnTo>
                    <a:pt x="3084186" y="2333427"/>
                  </a:lnTo>
                  <a:lnTo>
                    <a:pt x="3003223" y="2282627"/>
                  </a:lnTo>
                  <a:lnTo>
                    <a:pt x="2927023" y="2227064"/>
                  </a:lnTo>
                  <a:lnTo>
                    <a:pt x="2857173" y="2176264"/>
                  </a:lnTo>
                  <a:lnTo>
                    <a:pt x="2796848" y="2130227"/>
                  </a:lnTo>
                  <a:lnTo>
                    <a:pt x="2711123" y="2058789"/>
                  </a:lnTo>
                  <a:lnTo>
                    <a:pt x="2679373" y="2031802"/>
                  </a:lnTo>
                  <a:lnTo>
                    <a:pt x="1706236" y="1234877"/>
                  </a:lnTo>
                  <a:lnTo>
                    <a:pt x="1487161" y="1076127"/>
                  </a:lnTo>
                  <a:lnTo>
                    <a:pt x="1283961" y="930077"/>
                  </a:lnTo>
                  <a:lnTo>
                    <a:pt x="925186" y="679252"/>
                  </a:lnTo>
                  <a:lnTo>
                    <a:pt x="623561" y="476052"/>
                  </a:lnTo>
                  <a:lnTo>
                    <a:pt x="382261" y="318889"/>
                  </a:lnTo>
                  <a:lnTo>
                    <a:pt x="198111" y="203002"/>
                  </a:lnTo>
                  <a:lnTo>
                    <a:pt x="69523" y="123627"/>
                  </a:lnTo>
                  <a:lnTo>
                    <a:pt x="0" y="834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CB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자유형 8"/>
            <p:cNvSpPr>
              <a:spLocks/>
            </p:cNvSpPr>
            <p:nvPr userDrawn="1"/>
          </p:nvSpPr>
          <p:spPr bwMode="auto">
            <a:xfrm>
              <a:off x="3820499" y="3843899"/>
              <a:ext cx="5337441" cy="1897369"/>
            </a:xfrm>
            <a:custGeom>
              <a:avLst/>
              <a:gdLst/>
              <a:ahLst/>
              <a:cxnLst/>
              <a:rect l="0" t="0" r="r" b="b"/>
              <a:pathLst>
                <a:path w="5274691" h="1574800">
                  <a:moveTo>
                    <a:pt x="1317625" y="0"/>
                  </a:moveTo>
                  <a:lnTo>
                    <a:pt x="1436688" y="3175"/>
                  </a:lnTo>
                  <a:lnTo>
                    <a:pt x="1557338" y="9525"/>
                  </a:lnTo>
                  <a:lnTo>
                    <a:pt x="1679575" y="20638"/>
                  </a:lnTo>
                  <a:lnTo>
                    <a:pt x="1806575" y="31750"/>
                  </a:lnTo>
                  <a:lnTo>
                    <a:pt x="1935163" y="49213"/>
                  </a:lnTo>
                  <a:lnTo>
                    <a:pt x="2068513" y="69850"/>
                  </a:lnTo>
                  <a:lnTo>
                    <a:pt x="2205038" y="95250"/>
                  </a:lnTo>
                  <a:lnTo>
                    <a:pt x="2346325" y="127000"/>
                  </a:lnTo>
                  <a:lnTo>
                    <a:pt x="2492375" y="158750"/>
                  </a:lnTo>
                  <a:lnTo>
                    <a:pt x="2640013" y="195263"/>
                  </a:lnTo>
                  <a:lnTo>
                    <a:pt x="2786063" y="236538"/>
                  </a:lnTo>
                  <a:lnTo>
                    <a:pt x="3073400" y="319088"/>
                  </a:lnTo>
                  <a:lnTo>
                    <a:pt x="3346450" y="403225"/>
                  </a:lnTo>
                  <a:lnTo>
                    <a:pt x="3589338" y="481013"/>
                  </a:lnTo>
                  <a:lnTo>
                    <a:pt x="3963988" y="603250"/>
                  </a:lnTo>
                  <a:lnTo>
                    <a:pt x="4773613" y="855663"/>
                  </a:lnTo>
                  <a:lnTo>
                    <a:pt x="5274691" y="1011323"/>
                  </a:lnTo>
                  <a:lnTo>
                    <a:pt x="5274691" y="1236376"/>
                  </a:lnTo>
                  <a:lnTo>
                    <a:pt x="5253038" y="1230313"/>
                  </a:lnTo>
                  <a:lnTo>
                    <a:pt x="5118101" y="1184275"/>
                  </a:lnTo>
                  <a:lnTo>
                    <a:pt x="4710113" y="1042988"/>
                  </a:lnTo>
                  <a:lnTo>
                    <a:pt x="4121151" y="836613"/>
                  </a:lnTo>
                  <a:lnTo>
                    <a:pt x="2822575" y="371475"/>
                  </a:lnTo>
                  <a:lnTo>
                    <a:pt x="2625725" y="307975"/>
                  </a:lnTo>
                  <a:lnTo>
                    <a:pt x="2438400" y="255588"/>
                  </a:lnTo>
                  <a:lnTo>
                    <a:pt x="2263775" y="209550"/>
                  </a:lnTo>
                  <a:lnTo>
                    <a:pt x="2097088" y="173038"/>
                  </a:lnTo>
                  <a:lnTo>
                    <a:pt x="1944688" y="144463"/>
                  </a:lnTo>
                  <a:lnTo>
                    <a:pt x="1806575" y="119063"/>
                  </a:lnTo>
                  <a:lnTo>
                    <a:pt x="1677988" y="98425"/>
                  </a:lnTo>
                  <a:lnTo>
                    <a:pt x="1562100" y="84138"/>
                  </a:lnTo>
                  <a:lnTo>
                    <a:pt x="1458913" y="74613"/>
                  </a:lnTo>
                  <a:lnTo>
                    <a:pt x="1370013" y="66675"/>
                  </a:lnTo>
                  <a:lnTo>
                    <a:pt x="1292225" y="63500"/>
                  </a:lnTo>
                  <a:lnTo>
                    <a:pt x="1231900" y="60325"/>
                  </a:lnTo>
                  <a:lnTo>
                    <a:pt x="1146175" y="60325"/>
                  </a:lnTo>
                  <a:lnTo>
                    <a:pt x="1117600" y="63500"/>
                  </a:lnTo>
                  <a:lnTo>
                    <a:pt x="1022350" y="69850"/>
                  </a:lnTo>
                  <a:lnTo>
                    <a:pt x="936625" y="77788"/>
                  </a:lnTo>
                  <a:lnTo>
                    <a:pt x="855663" y="92075"/>
                  </a:lnTo>
                  <a:lnTo>
                    <a:pt x="781050" y="106363"/>
                  </a:lnTo>
                  <a:lnTo>
                    <a:pt x="715963" y="123825"/>
                  </a:lnTo>
                  <a:lnTo>
                    <a:pt x="655638" y="144463"/>
                  </a:lnTo>
                  <a:lnTo>
                    <a:pt x="600075" y="166688"/>
                  </a:lnTo>
                  <a:lnTo>
                    <a:pt x="550863" y="190500"/>
                  </a:lnTo>
                  <a:lnTo>
                    <a:pt x="508000" y="215900"/>
                  </a:lnTo>
                  <a:lnTo>
                    <a:pt x="468313" y="241300"/>
                  </a:lnTo>
                  <a:lnTo>
                    <a:pt x="436563" y="269875"/>
                  </a:lnTo>
                  <a:lnTo>
                    <a:pt x="407988" y="300038"/>
                  </a:lnTo>
                  <a:lnTo>
                    <a:pt x="384175" y="328613"/>
                  </a:lnTo>
                  <a:lnTo>
                    <a:pt x="365125" y="357188"/>
                  </a:lnTo>
                  <a:lnTo>
                    <a:pt x="350838" y="385763"/>
                  </a:lnTo>
                  <a:lnTo>
                    <a:pt x="339725" y="417513"/>
                  </a:lnTo>
                  <a:lnTo>
                    <a:pt x="327025" y="449263"/>
                  </a:lnTo>
                  <a:lnTo>
                    <a:pt x="322263" y="485775"/>
                  </a:lnTo>
                  <a:lnTo>
                    <a:pt x="315913" y="528638"/>
                  </a:lnTo>
                  <a:lnTo>
                    <a:pt x="312738" y="571500"/>
                  </a:lnTo>
                  <a:lnTo>
                    <a:pt x="309563" y="666750"/>
                  </a:lnTo>
                  <a:lnTo>
                    <a:pt x="309563" y="769938"/>
                  </a:lnTo>
                  <a:lnTo>
                    <a:pt x="315913" y="990600"/>
                  </a:lnTo>
                  <a:lnTo>
                    <a:pt x="315913" y="1106488"/>
                  </a:lnTo>
                  <a:lnTo>
                    <a:pt x="309563" y="1216025"/>
                  </a:lnTo>
                  <a:lnTo>
                    <a:pt x="304800" y="1266825"/>
                  </a:lnTo>
                  <a:lnTo>
                    <a:pt x="290513" y="1312863"/>
                  </a:lnTo>
                  <a:lnTo>
                    <a:pt x="273050" y="1355725"/>
                  </a:lnTo>
                  <a:lnTo>
                    <a:pt x="252413" y="1393825"/>
                  </a:lnTo>
                  <a:lnTo>
                    <a:pt x="230188" y="1425575"/>
                  </a:lnTo>
                  <a:lnTo>
                    <a:pt x="204788" y="1454150"/>
                  </a:lnTo>
                  <a:lnTo>
                    <a:pt x="174625" y="1479550"/>
                  </a:lnTo>
                  <a:lnTo>
                    <a:pt x="146050" y="1501775"/>
                  </a:lnTo>
                  <a:lnTo>
                    <a:pt x="120650" y="1519238"/>
                  </a:lnTo>
                  <a:lnTo>
                    <a:pt x="92075" y="1536700"/>
                  </a:lnTo>
                  <a:lnTo>
                    <a:pt x="46038" y="1557338"/>
                  </a:lnTo>
                  <a:lnTo>
                    <a:pt x="11113" y="1571625"/>
                  </a:lnTo>
                  <a:lnTo>
                    <a:pt x="0" y="1574800"/>
                  </a:lnTo>
                  <a:lnTo>
                    <a:pt x="11113" y="1565275"/>
                  </a:lnTo>
                  <a:lnTo>
                    <a:pt x="23813" y="1557338"/>
                  </a:lnTo>
                  <a:lnTo>
                    <a:pt x="31750" y="1543050"/>
                  </a:lnTo>
                  <a:lnTo>
                    <a:pt x="39688" y="1528763"/>
                  </a:lnTo>
                  <a:lnTo>
                    <a:pt x="57150" y="1493838"/>
                  </a:lnTo>
                  <a:lnTo>
                    <a:pt x="71438" y="1454150"/>
                  </a:lnTo>
                  <a:lnTo>
                    <a:pt x="80963" y="1411288"/>
                  </a:lnTo>
                  <a:lnTo>
                    <a:pt x="88900" y="1362075"/>
                  </a:lnTo>
                  <a:lnTo>
                    <a:pt x="98425" y="1309688"/>
                  </a:lnTo>
                  <a:lnTo>
                    <a:pt x="103188" y="1258888"/>
                  </a:lnTo>
                  <a:lnTo>
                    <a:pt x="109538" y="1160463"/>
                  </a:lnTo>
                  <a:lnTo>
                    <a:pt x="109538" y="1077913"/>
                  </a:lnTo>
                  <a:lnTo>
                    <a:pt x="109538" y="996950"/>
                  </a:lnTo>
                  <a:lnTo>
                    <a:pt x="106363" y="901700"/>
                  </a:lnTo>
                  <a:lnTo>
                    <a:pt x="106363" y="819150"/>
                  </a:lnTo>
                  <a:lnTo>
                    <a:pt x="114300" y="741363"/>
                  </a:lnTo>
                  <a:lnTo>
                    <a:pt x="123825" y="669925"/>
                  </a:lnTo>
                  <a:lnTo>
                    <a:pt x="138113" y="606425"/>
                  </a:lnTo>
                  <a:lnTo>
                    <a:pt x="155575" y="549275"/>
                  </a:lnTo>
                  <a:lnTo>
                    <a:pt x="173038" y="496888"/>
                  </a:lnTo>
                  <a:lnTo>
                    <a:pt x="192088" y="454025"/>
                  </a:lnTo>
                  <a:lnTo>
                    <a:pt x="212725" y="417513"/>
                  </a:lnTo>
                  <a:lnTo>
                    <a:pt x="233363" y="382588"/>
                  </a:lnTo>
                  <a:lnTo>
                    <a:pt x="249238" y="357188"/>
                  </a:lnTo>
                  <a:lnTo>
                    <a:pt x="266700" y="336550"/>
                  </a:lnTo>
                  <a:lnTo>
                    <a:pt x="293688" y="307975"/>
                  </a:lnTo>
                  <a:lnTo>
                    <a:pt x="301625" y="300038"/>
                  </a:lnTo>
                  <a:lnTo>
                    <a:pt x="333375" y="269875"/>
                  </a:lnTo>
                  <a:lnTo>
                    <a:pt x="368300" y="244475"/>
                  </a:lnTo>
                  <a:lnTo>
                    <a:pt x="401638" y="219075"/>
                  </a:lnTo>
                  <a:lnTo>
                    <a:pt x="439738" y="193675"/>
                  </a:lnTo>
                  <a:lnTo>
                    <a:pt x="476250" y="173038"/>
                  </a:lnTo>
                  <a:lnTo>
                    <a:pt x="517525" y="152400"/>
                  </a:lnTo>
                  <a:lnTo>
                    <a:pt x="557213" y="133350"/>
                  </a:lnTo>
                  <a:lnTo>
                    <a:pt x="600075" y="115888"/>
                  </a:lnTo>
                  <a:lnTo>
                    <a:pt x="642938" y="98425"/>
                  </a:lnTo>
                  <a:lnTo>
                    <a:pt x="688975" y="84138"/>
                  </a:lnTo>
                  <a:lnTo>
                    <a:pt x="784225" y="58738"/>
                  </a:lnTo>
                  <a:lnTo>
                    <a:pt x="881063" y="38100"/>
                  </a:lnTo>
                  <a:lnTo>
                    <a:pt x="985838" y="20638"/>
                  </a:lnTo>
                  <a:lnTo>
                    <a:pt x="1092200" y="9525"/>
                  </a:lnTo>
                  <a:lnTo>
                    <a:pt x="1203325" y="3175"/>
                  </a:lnTo>
                  <a:lnTo>
                    <a:pt x="1317625" y="0"/>
                  </a:lnTo>
                  <a:close/>
                </a:path>
              </a:pathLst>
            </a:custGeom>
            <a:solidFill>
              <a:srgbClr val="92CB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자유형 9"/>
            <p:cNvSpPr>
              <a:spLocks/>
            </p:cNvSpPr>
            <p:nvPr userDrawn="1"/>
          </p:nvSpPr>
          <p:spPr bwMode="auto">
            <a:xfrm>
              <a:off x="-15387" y="3431182"/>
              <a:ext cx="5344280" cy="1720112"/>
            </a:xfrm>
            <a:custGeom>
              <a:avLst/>
              <a:gdLst/>
              <a:ahLst/>
              <a:cxnLst/>
              <a:rect l="0" t="0" r="r" b="b"/>
              <a:pathLst>
                <a:path w="5281450" h="1427679">
                  <a:moveTo>
                    <a:pt x="0" y="0"/>
                  </a:moveTo>
                  <a:lnTo>
                    <a:pt x="6188" y="516"/>
                  </a:lnTo>
                  <a:lnTo>
                    <a:pt x="114138" y="14804"/>
                  </a:lnTo>
                  <a:lnTo>
                    <a:pt x="191925" y="25916"/>
                  </a:lnTo>
                  <a:lnTo>
                    <a:pt x="287175" y="43379"/>
                  </a:lnTo>
                  <a:lnTo>
                    <a:pt x="399888" y="62429"/>
                  </a:lnTo>
                  <a:lnTo>
                    <a:pt x="525300" y="89416"/>
                  </a:lnTo>
                  <a:lnTo>
                    <a:pt x="666588" y="121166"/>
                  </a:lnTo>
                  <a:lnTo>
                    <a:pt x="822163" y="160854"/>
                  </a:lnTo>
                  <a:lnTo>
                    <a:pt x="990438" y="206891"/>
                  </a:lnTo>
                  <a:lnTo>
                    <a:pt x="1171413" y="260866"/>
                  </a:lnTo>
                  <a:lnTo>
                    <a:pt x="1366675" y="324366"/>
                  </a:lnTo>
                  <a:lnTo>
                    <a:pt x="1573050" y="392629"/>
                  </a:lnTo>
                  <a:lnTo>
                    <a:pt x="1788950" y="473591"/>
                  </a:lnTo>
                  <a:lnTo>
                    <a:pt x="2019138" y="565666"/>
                  </a:lnTo>
                  <a:lnTo>
                    <a:pt x="2214400" y="633929"/>
                  </a:lnTo>
                  <a:lnTo>
                    <a:pt x="2671600" y="797441"/>
                  </a:lnTo>
                  <a:lnTo>
                    <a:pt x="2938300" y="889516"/>
                  </a:lnTo>
                  <a:lnTo>
                    <a:pt x="3193888" y="976829"/>
                  </a:lnTo>
                  <a:lnTo>
                    <a:pt x="3420900" y="1045092"/>
                  </a:lnTo>
                  <a:lnTo>
                    <a:pt x="3512975" y="1073667"/>
                  </a:lnTo>
                  <a:lnTo>
                    <a:pt x="3587588" y="1094304"/>
                  </a:lnTo>
                  <a:lnTo>
                    <a:pt x="3659025" y="1113354"/>
                  </a:lnTo>
                  <a:lnTo>
                    <a:pt x="3744750" y="1137167"/>
                  </a:lnTo>
                  <a:lnTo>
                    <a:pt x="3946363" y="1200667"/>
                  </a:lnTo>
                  <a:lnTo>
                    <a:pt x="4178138" y="1268929"/>
                  </a:lnTo>
                  <a:lnTo>
                    <a:pt x="4301963" y="1300679"/>
                  </a:lnTo>
                  <a:lnTo>
                    <a:pt x="4425788" y="1332429"/>
                  </a:lnTo>
                  <a:lnTo>
                    <a:pt x="4549613" y="1357829"/>
                  </a:lnTo>
                  <a:lnTo>
                    <a:pt x="4671850" y="1378467"/>
                  </a:lnTo>
                  <a:lnTo>
                    <a:pt x="4732175" y="1386404"/>
                  </a:lnTo>
                  <a:lnTo>
                    <a:pt x="4792500" y="1392754"/>
                  </a:lnTo>
                  <a:lnTo>
                    <a:pt x="4851238" y="1399104"/>
                  </a:lnTo>
                  <a:lnTo>
                    <a:pt x="4908388" y="1399104"/>
                  </a:lnTo>
                  <a:lnTo>
                    <a:pt x="4962363" y="1399104"/>
                  </a:lnTo>
                  <a:lnTo>
                    <a:pt x="5017925" y="1395929"/>
                  </a:lnTo>
                  <a:lnTo>
                    <a:pt x="5065550" y="1389579"/>
                  </a:lnTo>
                  <a:lnTo>
                    <a:pt x="5114763" y="1381642"/>
                  </a:lnTo>
                  <a:lnTo>
                    <a:pt x="5160800" y="1368942"/>
                  </a:lnTo>
                  <a:lnTo>
                    <a:pt x="5203663" y="1353067"/>
                  </a:lnTo>
                  <a:lnTo>
                    <a:pt x="5243350" y="1335604"/>
                  </a:lnTo>
                  <a:lnTo>
                    <a:pt x="5281450" y="1311792"/>
                  </a:lnTo>
                  <a:lnTo>
                    <a:pt x="5270338" y="1324492"/>
                  </a:lnTo>
                  <a:lnTo>
                    <a:pt x="5256050" y="1338779"/>
                  </a:lnTo>
                  <a:lnTo>
                    <a:pt x="5232238" y="1353067"/>
                  </a:lnTo>
                  <a:lnTo>
                    <a:pt x="5198900" y="1368942"/>
                  </a:lnTo>
                  <a:lnTo>
                    <a:pt x="5154450" y="1386404"/>
                  </a:lnTo>
                  <a:lnTo>
                    <a:pt x="5100475" y="1403867"/>
                  </a:lnTo>
                  <a:lnTo>
                    <a:pt x="5032213" y="1414979"/>
                  </a:lnTo>
                  <a:lnTo>
                    <a:pt x="4951250" y="1424504"/>
                  </a:lnTo>
                  <a:lnTo>
                    <a:pt x="4905213" y="1427679"/>
                  </a:lnTo>
                  <a:lnTo>
                    <a:pt x="4852825" y="1427679"/>
                  </a:lnTo>
                  <a:lnTo>
                    <a:pt x="4798850" y="1427679"/>
                  </a:lnTo>
                  <a:lnTo>
                    <a:pt x="4741700" y="1424504"/>
                  </a:lnTo>
                  <a:lnTo>
                    <a:pt x="4678200" y="1418154"/>
                  </a:lnTo>
                  <a:lnTo>
                    <a:pt x="4609938" y="1413392"/>
                  </a:lnTo>
                  <a:lnTo>
                    <a:pt x="4536913" y="1400692"/>
                  </a:lnTo>
                  <a:lnTo>
                    <a:pt x="4460713" y="1389579"/>
                  </a:lnTo>
                  <a:lnTo>
                    <a:pt x="4379750" y="1372117"/>
                  </a:lnTo>
                  <a:lnTo>
                    <a:pt x="4294025" y="1354654"/>
                  </a:lnTo>
                  <a:lnTo>
                    <a:pt x="4201950" y="1335604"/>
                  </a:lnTo>
                  <a:lnTo>
                    <a:pt x="4103525" y="1308617"/>
                  </a:lnTo>
                  <a:lnTo>
                    <a:pt x="4000338" y="1280042"/>
                  </a:lnTo>
                  <a:lnTo>
                    <a:pt x="3890800" y="1248292"/>
                  </a:lnTo>
                  <a:lnTo>
                    <a:pt x="3666963" y="1180029"/>
                  </a:lnTo>
                  <a:lnTo>
                    <a:pt x="3446300" y="1111767"/>
                  </a:lnTo>
                  <a:lnTo>
                    <a:pt x="3012913" y="967304"/>
                  </a:lnTo>
                  <a:lnTo>
                    <a:pt x="2604925" y="829191"/>
                  </a:lnTo>
                  <a:lnTo>
                    <a:pt x="2235038" y="700604"/>
                  </a:lnTo>
                  <a:lnTo>
                    <a:pt x="1919125" y="586304"/>
                  </a:lnTo>
                  <a:lnTo>
                    <a:pt x="1665125" y="494229"/>
                  </a:lnTo>
                  <a:lnTo>
                    <a:pt x="1490500" y="427554"/>
                  </a:lnTo>
                  <a:lnTo>
                    <a:pt x="1409538" y="392629"/>
                  </a:lnTo>
                  <a:lnTo>
                    <a:pt x="1203163" y="345004"/>
                  </a:lnTo>
                  <a:lnTo>
                    <a:pt x="990438" y="298966"/>
                  </a:lnTo>
                  <a:lnTo>
                    <a:pt x="741200" y="243404"/>
                  </a:lnTo>
                  <a:lnTo>
                    <a:pt x="482438" y="192604"/>
                  </a:lnTo>
                  <a:lnTo>
                    <a:pt x="358613" y="171966"/>
                  </a:lnTo>
                  <a:lnTo>
                    <a:pt x="247488" y="152916"/>
                  </a:lnTo>
                  <a:lnTo>
                    <a:pt x="145888" y="140216"/>
                  </a:lnTo>
                  <a:lnTo>
                    <a:pt x="63338" y="132279"/>
                  </a:lnTo>
                  <a:lnTo>
                    <a:pt x="165" y="129271"/>
                  </a:lnTo>
                  <a:lnTo>
                    <a:pt x="165" y="3032"/>
                  </a:lnTo>
                  <a:lnTo>
                    <a:pt x="0" y="30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30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Freeform 19"/>
            <p:cNvSpPr>
              <a:spLocks/>
            </p:cNvSpPr>
            <p:nvPr userDrawn="1"/>
          </p:nvSpPr>
          <p:spPr bwMode="auto">
            <a:xfrm>
              <a:off x="5320862" y="3047358"/>
              <a:ext cx="597575" cy="1971963"/>
            </a:xfrm>
            <a:custGeom>
              <a:avLst/>
              <a:gdLst>
                <a:gd name="T0" fmla="*/ 0 w 372"/>
                <a:gd name="T1" fmla="*/ 1971963 h 1031"/>
                <a:gd name="T2" fmla="*/ 30521 w 372"/>
                <a:gd name="T3" fmla="*/ 1933710 h 1031"/>
                <a:gd name="T4" fmla="*/ 62649 w 372"/>
                <a:gd name="T5" fmla="*/ 1882067 h 1031"/>
                <a:gd name="T6" fmla="*/ 101202 w 372"/>
                <a:gd name="T7" fmla="*/ 1801735 h 1031"/>
                <a:gd name="T8" fmla="*/ 138149 w 372"/>
                <a:gd name="T9" fmla="*/ 1690800 h 1031"/>
                <a:gd name="T10" fmla="*/ 170277 w 372"/>
                <a:gd name="T11" fmla="*/ 1549263 h 1031"/>
                <a:gd name="T12" fmla="*/ 194373 w 372"/>
                <a:gd name="T13" fmla="*/ 1369472 h 1031"/>
                <a:gd name="T14" fmla="*/ 199192 w 372"/>
                <a:gd name="T15" fmla="*/ 1151427 h 1031"/>
                <a:gd name="T16" fmla="*/ 199192 w 372"/>
                <a:gd name="T17" fmla="*/ 927645 h 1031"/>
                <a:gd name="T18" fmla="*/ 202404 w 372"/>
                <a:gd name="T19" fmla="*/ 726815 h 1031"/>
                <a:gd name="T20" fmla="*/ 213649 w 372"/>
                <a:gd name="T21" fmla="*/ 552762 h 1031"/>
                <a:gd name="T22" fmla="*/ 240958 w 372"/>
                <a:gd name="T23" fmla="*/ 401661 h 1031"/>
                <a:gd name="T24" fmla="*/ 273085 w 372"/>
                <a:gd name="T25" fmla="*/ 300289 h 1031"/>
                <a:gd name="T26" fmla="*/ 303607 w 372"/>
                <a:gd name="T27" fmla="*/ 240996 h 1031"/>
                <a:gd name="T28" fmla="*/ 338947 w 372"/>
                <a:gd name="T29" fmla="*/ 187442 h 1031"/>
                <a:gd name="T30" fmla="*/ 382319 w 372"/>
                <a:gd name="T31" fmla="*/ 133887 h 1031"/>
                <a:gd name="T32" fmla="*/ 432117 w 372"/>
                <a:gd name="T33" fmla="*/ 89896 h 1031"/>
                <a:gd name="T34" fmla="*/ 489947 w 372"/>
                <a:gd name="T35" fmla="*/ 51642 h 1031"/>
                <a:gd name="T36" fmla="*/ 597575 w 372"/>
                <a:gd name="T37" fmla="*/ 0 h 1031"/>
                <a:gd name="T38" fmla="*/ 589543 w 372"/>
                <a:gd name="T39" fmla="*/ 9563 h 1031"/>
                <a:gd name="T40" fmla="*/ 547777 w 372"/>
                <a:gd name="T41" fmla="*/ 72681 h 1031"/>
                <a:gd name="T42" fmla="*/ 510830 w 372"/>
                <a:gd name="T43" fmla="*/ 151101 h 1031"/>
                <a:gd name="T44" fmla="*/ 472277 w 372"/>
                <a:gd name="T45" fmla="*/ 256298 h 1031"/>
                <a:gd name="T46" fmla="*/ 435330 w 372"/>
                <a:gd name="T47" fmla="*/ 397835 h 1031"/>
                <a:gd name="T48" fmla="*/ 409628 w 372"/>
                <a:gd name="T49" fmla="*/ 569976 h 1031"/>
                <a:gd name="T50" fmla="*/ 395171 w 372"/>
                <a:gd name="T51" fmla="*/ 782282 h 1031"/>
                <a:gd name="T52" fmla="*/ 395171 w 372"/>
                <a:gd name="T53" fmla="*/ 902780 h 1031"/>
                <a:gd name="T54" fmla="*/ 391958 w 372"/>
                <a:gd name="T55" fmla="*/ 1027104 h 1031"/>
                <a:gd name="T56" fmla="*/ 382319 w 372"/>
                <a:gd name="T57" fmla="*/ 1141864 h 1031"/>
                <a:gd name="T58" fmla="*/ 348585 w 372"/>
                <a:gd name="T59" fmla="*/ 1348433 h 1031"/>
                <a:gd name="T60" fmla="*/ 295575 w 372"/>
                <a:gd name="T61" fmla="*/ 1528224 h 1031"/>
                <a:gd name="T62" fmla="*/ 231319 w 372"/>
                <a:gd name="T63" fmla="*/ 1677412 h 1031"/>
                <a:gd name="T64" fmla="*/ 162245 w 372"/>
                <a:gd name="T65" fmla="*/ 1795997 h 1031"/>
                <a:gd name="T66" fmla="*/ 97989 w 372"/>
                <a:gd name="T67" fmla="*/ 1885893 h 1031"/>
                <a:gd name="T68" fmla="*/ 40160 w 372"/>
                <a:gd name="T69" fmla="*/ 1943273 h 1031"/>
                <a:gd name="T70" fmla="*/ 0 w 372"/>
                <a:gd name="T71" fmla="*/ 1971963 h 103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372" h="1031">
                  <a:moveTo>
                    <a:pt x="0" y="1031"/>
                  </a:moveTo>
                  <a:lnTo>
                    <a:pt x="0" y="1031"/>
                  </a:lnTo>
                  <a:lnTo>
                    <a:pt x="5" y="1025"/>
                  </a:lnTo>
                  <a:lnTo>
                    <a:pt x="19" y="1011"/>
                  </a:lnTo>
                  <a:lnTo>
                    <a:pt x="28" y="998"/>
                  </a:lnTo>
                  <a:lnTo>
                    <a:pt x="39" y="984"/>
                  </a:lnTo>
                  <a:lnTo>
                    <a:pt x="52" y="964"/>
                  </a:lnTo>
                  <a:lnTo>
                    <a:pt x="63" y="942"/>
                  </a:lnTo>
                  <a:lnTo>
                    <a:pt x="76" y="915"/>
                  </a:lnTo>
                  <a:lnTo>
                    <a:pt x="86" y="884"/>
                  </a:lnTo>
                  <a:lnTo>
                    <a:pt x="97" y="850"/>
                  </a:lnTo>
                  <a:lnTo>
                    <a:pt x="106" y="810"/>
                  </a:lnTo>
                  <a:lnTo>
                    <a:pt x="115" y="765"/>
                  </a:lnTo>
                  <a:lnTo>
                    <a:pt x="121" y="716"/>
                  </a:lnTo>
                  <a:lnTo>
                    <a:pt x="124" y="662"/>
                  </a:lnTo>
                  <a:lnTo>
                    <a:pt x="124" y="602"/>
                  </a:lnTo>
                  <a:lnTo>
                    <a:pt x="124" y="485"/>
                  </a:lnTo>
                  <a:lnTo>
                    <a:pt x="124" y="430"/>
                  </a:lnTo>
                  <a:lnTo>
                    <a:pt x="126" y="380"/>
                  </a:lnTo>
                  <a:lnTo>
                    <a:pt x="128" y="333"/>
                  </a:lnTo>
                  <a:lnTo>
                    <a:pt x="133" y="289"/>
                  </a:lnTo>
                  <a:lnTo>
                    <a:pt x="141" y="248"/>
                  </a:lnTo>
                  <a:lnTo>
                    <a:pt x="150" y="210"/>
                  </a:lnTo>
                  <a:lnTo>
                    <a:pt x="162" y="174"/>
                  </a:lnTo>
                  <a:lnTo>
                    <a:pt x="170" y="157"/>
                  </a:lnTo>
                  <a:lnTo>
                    <a:pt x="179" y="141"/>
                  </a:lnTo>
                  <a:lnTo>
                    <a:pt x="189" y="126"/>
                  </a:lnTo>
                  <a:lnTo>
                    <a:pt x="199" y="110"/>
                  </a:lnTo>
                  <a:lnTo>
                    <a:pt x="211" y="98"/>
                  </a:lnTo>
                  <a:lnTo>
                    <a:pt x="224" y="83"/>
                  </a:lnTo>
                  <a:lnTo>
                    <a:pt x="238" y="70"/>
                  </a:lnTo>
                  <a:lnTo>
                    <a:pt x="253" y="60"/>
                  </a:lnTo>
                  <a:lnTo>
                    <a:pt x="269" y="47"/>
                  </a:lnTo>
                  <a:lnTo>
                    <a:pt x="287" y="36"/>
                  </a:lnTo>
                  <a:lnTo>
                    <a:pt x="305" y="27"/>
                  </a:lnTo>
                  <a:lnTo>
                    <a:pt x="327" y="18"/>
                  </a:lnTo>
                  <a:lnTo>
                    <a:pt x="372" y="0"/>
                  </a:lnTo>
                  <a:lnTo>
                    <a:pt x="367" y="5"/>
                  </a:lnTo>
                  <a:lnTo>
                    <a:pt x="352" y="23"/>
                  </a:lnTo>
                  <a:lnTo>
                    <a:pt x="341" y="38"/>
                  </a:lnTo>
                  <a:lnTo>
                    <a:pt x="331" y="56"/>
                  </a:lnTo>
                  <a:lnTo>
                    <a:pt x="318" y="79"/>
                  </a:lnTo>
                  <a:lnTo>
                    <a:pt x="307" y="105"/>
                  </a:lnTo>
                  <a:lnTo>
                    <a:pt x="294" y="134"/>
                  </a:lnTo>
                  <a:lnTo>
                    <a:pt x="282" y="168"/>
                  </a:lnTo>
                  <a:lnTo>
                    <a:pt x="271" y="208"/>
                  </a:lnTo>
                  <a:lnTo>
                    <a:pt x="262" y="251"/>
                  </a:lnTo>
                  <a:lnTo>
                    <a:pt x="255" y="298"/>
                  </a:lnTo>
                  <a:lnTo>
                    <a:pt x="249" y="351"/>
                  </a:lnTo>
                  <a:lnTo>
                    <a:pt x="246" y="409"/>
                  </a:lnTo>
                  <a:lnTo>
                    <a:pt x="246" y="472"/>
                  </a:lnTo>
                  <a:lnTo>
                    <a:pt x="246" y="505"/>
                  </a:lnTo>
                  <a:lnTo>
                    <a:pt x="244" y="537"/>
                  </a:lnTo>
                  <a:lnTo>
                    <a:pt x="242" y="568"/>
                  </a:lnTo>
                  <a:lnTo>
                    <a:pt x="238" y="597"/>
                  </a:lnTo>
                  <a:lnTo>
                    <a:pt x="229" y="653"/>
                  </a:lnTo>
                  <a:lnTo>
                    <a:pt x="217" y="705"/>
                  </a:lnTo>
                  <a:lnTo>
                    <a:pt x="202" y="754"/>
                  </a:lnTo>
                  <a:lnTo>
                    <a:pt x="184" y="799"/>
                  </a:lnTo>
                  <a:lnTo>
                    <a:pt x="164" y="839"/>
                  </a:lnTo>
                  <a:lnTo>
                    <a:pt x="144" y="877"/>
                  </a:lnTo>
                  <a:lnTo>
                    <a:pt x="123" y="910"/>
                  </a:lnTo>
                  <a:lnTo>
                    <a:pt x="101" y="939"/>
                  </a:lnTo>
                  <a:lnTo>
                    <a:pt x="81" y="964"/>
                  </a:lnTo>
                  <a:lnTo>
                    <a:pt x="61" y="986"/>
                  </a:lnTo>
                  <a:lnTo>
                    <a:pt x="41" y="1002"/>
                  </a:lnTo>
                  <a:lnTo>
                    <a:pt x="25" y="1016"/>
                  </a:lnTo>
                  <a:lnTo>
                    <a:pt x="10" y="1025"/>
                  </a:lnTo>
                  <a:lnTo>
                    <a:pt x="0" y="1031"/>
                  </a:lnTo>
                  <a:close/>
                </a:path>
              </a:pathLst>
            </a:custGeom>
            <a:solidFill>
              <a:srgbClr val="8E30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자유형 11"/>
            <p:cNvSpPr>
              <a:spLocks/>
            </p:cNvSpPr>
            <p:nvPr userDrawn="1"/>
          </p:nvSpPr>
          <p:spPr bwMode="auto">
            <a:xfrm>
              <a:off x="5913618" y="2936423"/>
              <a:ext cx="3244321" cy="771373"/>
            </a:xfrm>
            <a:custGeom>
              <a:avLst/>
              <a:gdLst>
                <a:gd name="T0" fmla="*/ 624884 w 3206179"/>
                <a:gd name="T1" fmla="*/ 0 h 640233"/>
                <a:gd name="T2" fmla="*/ 769459 w 3206179"/>
                <a:gd name="T3" fmla="*/ 0 h 640233"/>
                <a:gd name="T4" fmla="*/ 928491 w 3206179"/>
                <a:gd name="T5" fmla="*/ 7651 h 640233"/>
                <a:gd name="T6" fmla="*/ 1013630 w 3206179"/>
                <a:gd name="T7" fmla="*/ 13389 h 640233"/>
                <a:gd name="T8" fmla="*/ 1103587 w 3206179"/>
                <a:gd name="T9" fmla="*/ 21040 h 640233"/>
                <a:gd name="T10" fmla="*/ 1196758 w 3206179"/>
                <a:gd name="T11" fmla="*/ 34428 h 640233"/>
                <a:gd name="T12" fmla="*/ 1293141 w 3206179"/>
                <a:gd name="T13" fmla="*/ 47817 h 640233"/>
                <a:gd name="T14" fmla="*/ 1394343 w 3206179"/>
                <a:gd name="T15" fmla="*/ 65031 h 640233"/>
                <a:gd name="T16" fmla="*/ 1498758 w 3206179"/>
                <a:gd name="T17" fmla="*/ 86071 h 640233"/>
                <a:gd name="T18" fmla="*/ 1606386 w 3206179"/>
                <a:gd name="T19" fmla="*/ 110935 h 640233"/>
                <a:gd name="T20" fmla="*/ 1720439 w 3206179"/>
                <a:gd name="T21" fmla="*/ 137712 h 640233"/>
                <a:gd name="T22" fmla="*/ 1832886 w 3206179"/>
                <a:gd name="T23" fmla="*/ 170228 h 640233"/>
                <a:gd name="T24" fmla="*/ 1951759 w 3206179"/>
                <a:gd name="T25" fmla="*/ 208482 h 640233"/>
                <a:gd name="T26" fmla="*/ 2131674 w 3206179"/>
                <a:gd name="T27" fmla="*/ 256298 h 640233"/>
                <a:gd name="T28" fmla="*/ 2536483 w 3206179"/>
                <a:gd name="T29" fmla="*/ 371058 h 640233"/>
                <a:gd name="T30" fmla="*/ 2762983 w 3206179"/>
                <a:gd name="T31" fmla="*/ 428438 h 640233"/>
                <a:gd name="T32" fmla="*/ 2975026 w 3206179"/>
                <a:gd name="T33" fmla="*/ 483906 h 640233"/>
                <a:gd name="T34" fmla="*/ 3146910 w 3206179"/>
                <a:gd name="T35" fmla="*/ 522160 h 640233"/>
                <a:gd name="T36" fmla="*/ 3211165 w 3206179"/>
                <a:gd name="T37" fmla="*/ 533636 h 640233"/>
                <a:gd name="T38" fmla="*/ 3244321 w 3206179"/>
                <a:gd name="T39" fmla="*/ 538021 h 640233"/>
                <a:gd name="T40" fmla="*/ 3244321 w 3206179"/>
                <a:gd name="T41" fmla="*/ 771373 h 640233"/>
                <a:gd name="T42" fmla="*/ 2583068 w 3206179"/>
                <a:gd name="T43" fmla="*/ 560413 h 640233"/>
                <a:gd name="T44" fmla="*/ 2088301 w 3206179"/>
                <a:gd name="T45" fmla="*/ 405486 h 640233"/>
                <a:gd name="T46" fmla="*/ 1797546 w 3206179"/>
                <a:gd name="T47" fmla="*/ 311766 h 640233"/>
                <a:gd name="T48" fmla="*/ 1702769 w 3206179"/>
                <a:gd name="T49" fmla="*/ 277338 h 640233"/>
                <a:gd name="T50" fmla="*/ 1542130 w 3206179"/>
                <a:gd name="T51" fmla="*/ 225695 h 640233"/>
                <a:gd name="T52" fmla="*/ 1445747 w 3206179"/>
                <a:gd name="T53" fmla="*/ 197006 h 640233"/>
                <a:gd name="T54" fmla="*/ 1339726 w 3206179"/>
                <a:gd name="T55" fmla="*/ 166403 h 640233"/>
                <a:gd name="T56" fmla="*/ 1222460 w 3206179"/>
                <a:gd name="T57" fmla="*/ 137712 h 640233"/>
                <a:gd name="T58" fmla="*/ 1097162 w 3206179"/>
                <a:gd name="T59" fmla="*/ 110935 h 640233"/>
                <a:gd name="T60" fmla="*/ 967044 w 3206179"/>
                <a:gd name="T61" fmla="*/ 86071 h 640233"/>
                <a:gd name="T62" fmla="*/ 830502 w 3206179"/>
                <a:gd name="T63" fmla="*/ 65031 h 640233"/>
                <a:gd name="T64" fmla="*/ 690746 w 3206179"/>
                <a:gd name="T65" fmla="*/ 51643 h 640233"/>
                <a:gd name="T66" fmla="*/ 550991 w 3206179"/>
                <a:gd name="T67" fmla="*/ 43992 h 640233"/>
                <a:gd name="T68" fmla="*/ 481916 w 3206179"/>
                <a:gd name="T69" fmla="*/ 43992 h 640233"/>
                <a:gd name="T70" fmla="*/ 411235 w 3206179"/>
                <a:gd name="T71" fmla="*/ 43992 h 640233"/>
                <a:gd name="T72" fmla="*/ 338948 w 3206179"/>
                <a:gd name="T73" fmla="*/ 47817 h 640233"/>
                <a:gd name="T74" fmla="*/ 269873 w 3206179"/>
                <a:gd name="T75" fmla="*/ 55468 h 640233"/>
                <a:gd name="T76" fmla="*/ 202405 w 3206179"/>
                <a:gd name="T77" fmla="*/ 65031 h 640233"/>
                <a:gd name="T78" fmla="*/ 133331 w 3206179"/>
                <a:gd name="T79" fmla="*/ 76507 h 640233"/>
                <a:gd name="T80" fmla="*/ 65862 w 3206179"/>
                <a:gd name="T81" fmla="*/ 89896 h 640233"/>
                <a:gd name="T82" fmla="*/ 0 w 3206179"/>
                <a:gd name="T83" fmla="*/ 110935 h 640233"/>
                <a:gd name="T84" fmla="*/ 30522 w 3206179"/>
                <a:gd name="T85" fmla="*/ 97547 h 640233"/>
                <a:gd name="T86" fmla="*/ 69075 w 3206179"/>
                <a:gd name="T87" fmla="*/ 82245 h 640233"/>
                <a:gd name="T88" fmla="*/ 123692 w 3206179"/>
                <a:gd name="T89" fmla="*/ 68856 h 640233"/>
                <a:gd name="T90" fmla="*/ 194373 w 3206179"/>
                <a:gd name="T91" fmla="*/ 51643 h 640233"/>
                <a:gd name="T92" fmla="*/ 277905 w 3206179"/>
                <a:gd name="T93" fmla="*/ 34428 h 640233"/>
                <a:gd name="T94" fmla="*/ 377501 w 3206179"/>
                <a:gd name="T95" fmla="*/ 21040 h 640233"/>
                <a:gd name="T96" fmla="*/ 493161 w 3206179"/>
                <a:gd name="T97" fmla="*/ 7651 h 640233"/>
                <a:gd name="T98" fmla="*/ 624884 w 3206179"/>
                <a:gd name="T99" fmla="*/ 0 h 64023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3206179" h="640233">
                  <a:moveTo>
                    <a:pt x="617538" y="0"/>
                  </a:moveTo>
                  <a:lnTo>
                    <a:pt x="760413" y="0"/>
                  </a:lnTo>
                  <a:lnTo>
                    <a:pt x="917575" y="6350"/>
                  </a:lnTo>
                  <a:lnTo>
                    <a:pt x="1001713" y="11113"/>
                  </a:lnTo>
                  <a:lnTo>
                    <a:pt x="1090613" y="17463"/>
                  </a:lnTo>
                  <a:lnTo>
                    <a:pt x="1182688" y="28575"/>
                  </a:lnTo>
                  <a:lnTo>
                    <a:pt x="1277938" y="39688"/>
                  </a:lnTo>
                  <a:lnTo>
                    <a:pt x="1377950" y="53975"/>
                  </a:lnTo>
                  <a:lnTo>
                    <a:pt x="1481138" y="71438"/>
                  </a:lnTo>
                  <a:lnTo>
                    <a:pt x="1587500" y="92075"/>
                  </a:lnTo>
                  <a:lnTo>
                    <a:pt x="1700213" y="114300"/>
                  </a:lnTo>
                  <a:lnTo>
                    <a:pt x="1811338" y="141288"/>
                  </a:lnTo>
                  <a:lnTo>
                    <a:pt x="1928813" y="173038"/>
                  </a:lnTo>
                  <a:lnTo>
                    <a:pt x="2106613" y="212725"/>
                  </a:lnTo>
                  <a:lnTo>
                    <a:pt x="2506663" y="307975"/>
                  </a:lnTo>
                  <a:lnTo>
                    <a:pt x="2730500" y="355600"/>
                  </a:lnTo>
                  <a:lnTo>
                    <a:pt x="2940050" y="401638"/>
                  </a:lnTo>
                  <a:lnTo>
                    <a:pt x="3109913" y="433388"/>
                  </a:lnTo>
                  <a:lnTo>
                    <a:pt x="3173413" y="442913"/>
                  </a:lnTo>
                  <a:lnTo>
                    <a:pt x="3206179" y="446553"/>
                  </a:lnTo>
                  <a:lnTo>
                    <a:pt x="3206179" y="640233"/>
                  </a:lnTo>
                  <a:lnTo>
                    <a:pt x="2552700" y="465138"/>
                  </a:lnTo>
                  <a:lnTo>
                    <a:pt x="2063750" y="336550"/>
                  </a:lnTo>
                  <a:lnTo>
                    <a:pt x="1776413" y="258763"/>
                  </a:lnTo>
                  <a:lnTo>
                    <a:pt x="1682750" y="230188"/>
                  </a:lnTo>
                  <a:lnTo>
                    <a:pt x="1524000" y="187325"/>
                  </a:lnTo>
                  <a:lnTo>
                    <a:pt x="1428750" y="163513"/>
                  </a:lnTo>
                  <a:lnTo>
                    <a:pt x="1323975" y="138113"/>
                  </a:lnTo>
                  <a:lnTo>
                    <a:pt x="1208088" y="114300"/>
                  </a:lnTo>
                  <a:lnTo>
                    <a:pt x="1084263" y="92075"/>
                  </a:lnTo>
                  <a:lnTo>
                    <a:pt x="955675" y="71438"/>
                  </a:lnTo>
                  <a:lnTo>
                    <a:pt x="820738" y="53975"/>
                  </a:lnTo>
                  <a:lnTo>
                    <a:pt x="682625" y="42863"/>
                  </a:lnTo>
                  <a:lnTo>
                    <a:pt x="544513" y="36513"/>
                  </a:lnTo>
                  <a:lnTo>
                    <a:pt x="476250" y="36513"/>
                  </a:lnTo>
                  <a:lnTo>
                    <a:pt x="406400" y="36513"/>
                  </a:lnTo>
                  <a:lnTo>
                    <a:pt x="334963" y="39688"/>
                  </a:lnTo>
                  <a:lnTo>
                    <a:pt x="266700" y="46038"/>
                  </a:lnTo>
                  <a:lnTo>
                    <a:pt x="200025" y="53975"/>
                  </a:lnTo>
                  <a:lnTo>
                    <a:pt x="131763" y="63500"/>
                  </a:lnTo>
                  <a:lnTo>
                    <a:pt x="65088" y="74613"/>
                  </a:lnTo>
                  <a:lnTo>
                    <a:pt x="0" y="92075"/>
                  </a:lnTo>
                  <a:lnTo>
                    <a:pt x="30163" y="80963"/>
                  </a:lnTo>
                  <a:lnTo>
                    <a:pt x="68263" y="68263"/>
                  </a:lnTo>
                  <a:lnTo>
                    <a:pt x="122238" y="57150"/>
                  </a:lnTo>
                  <a:lnTo>
                    <a:pt x="192088" y="42863"/>
                  </a:lnTo>
                  <a:lnTo>
                    <a:pt x="274638" y="28575"/>
                  </a:lnTo>
                  <a:lnTo>
                    <a:pt x="373063" y="17463"/>
                  </a:lnTo>
                  <a:lnTo>
                    <a:pt x="487363" y="6350"/>
                  </a:lnTo>
                  <a:lnTo>
                    <a:pt x="617538" y="0"/>
                  </a:lnTo>
                  <a:close/>
                </a:path>
              </a:pathLst>
            </a:custGeom>
            <a:solidFill>
              <a:srgbClr val="8E30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자유형 12"/>
            <p:cNvSpPr/>
            <p:nvPr userDrawn="1"/>
          </p:nvSpPr>
          <p:spPr>
            <a:xfrm>
              <a:off x="1250670" y="3829785"/>
              <a:ext cx="2287173" cy="2031980"/>
            </a:xfrm>
            <a:custGeom>
              <a:avLst/>
              <a:gdLst>
                <a:gd name="connsiteX0" fmla="*/ 0 w 2260799"/>
                <a:gd name="connsiteY0" fmla="*/ 0 h 1686162"/>
                <a:gd name="connsiteX1" fmla="*/ 338336 w 2260799"/>
                <a:gd name="connsiteY1" fmla="*/ 276462 h 1686162"/>
                <a:gd name="connsiteX2" fmla="*/ 724099 w 2260799"/>
                <a:gd name="connsiteY2" fmla="*/ 600312 h 1686162"/>
                <a:gd name="connsiteX3" fmla="*/ 901899 w 2260799"/>
                <a:gd name="connsiteY3" fmla="*/ 749537 h 1686162"/>
                <a:gd name="connsiteX4" fmla="*/ 1059061 w 2260799"/>
                <a:gd name="connsiteY4" fmla="*/ 890825 h 1686162"/>
                <a:gd name="connsiteX5" fmla="*/ 1200349 w 2260799"/>
                <a:gd name="connsiteY5" fmla="*/ 1017825 h 1686162"/>
                <a:gd name="connsiteX6" fmla="*/ 1317824 w 2260799"/>
                <a:gd name="connsiteY6" fmla="*/ 1125775 h 1686162"/>
                <a:gd name="connsiteX7" fmla="*/ 1419424 w 2260799"/>
                <a:gd name="connsiteY7" fmla="*/ 1221025 h 1686162"/>
                <a:gd name="connsiteX8" fmla="*/ 1519437 w 2260799"/>
                <a:gd name="connsiteY8" fmla="*/ 1301987 h 1686162"/>
                <a:gd name="connsiteX9" fmla="*/ 1611512 w 2260799"/>
                <a:gd name="connsiteY9" fmla="*/ 1373425 h 1686162"/>
                <a:gd name="connsiteX10" fmla="*/ 1700412 w 2260799"/>
                <a:gd name="connsiteY10" fmla="*/ 1433750 h 1686162"/>
                <a:gd name="connsiteX11" fmla="*/ 1782962 w 2260799"/>
                <a:gd name="connsiteY11" fmla="*/ 1484550 h 1686162"/>
                <a:gd name="connsiteX12" fmla="*/ 1860749 w 2260799"/>
                <a:gd name="connsiteY12" fmla="*/ 1529000 h 1686162"/>
                <a:gd name="connsiteX13" fmla="*/ 1932187 w 2260799"/>
                <a:gd name="connsiteY13" fmla="*/ 1562337 h 1686162"/>
                <a:gd name="connsiteX14" fmla="*/ 1995687 w 2260799"/>
                <a:gd name="connsiteY14" fmla="*/ 1590912 h 1686162"/>
                <a:gd name="connsiteX15" fmla="*/ 2056012 w 2260799"/>
                <a:gd name="connsiteY15" fmla="*/ 1611550 h 1686162"/>
                <a:gd name="connsiteX16" fmla="*/ 2108399 w 2260799"/>
                <a:gd name="connsiteY16" fmla="*/ 1629012 h 1686162"/>
                <a:gd name="connsiteX17" fmla="*/ 2154437 w 2260799"/>
                <a:gd name="connsiteY17" fmla="*/ 1640125 h 1686162"/>
                <a:gd name="connsiteX18" fmla="*/ 2190949 w 2260799"/>
                <a:gd name="connsiteY18" fmla="*/ 1646475 h 1686162"/>
                <a:gd name="connsiteX19" fmla="*/ 2243337 w 2260799"/>
                <a:gd name="connsiteY19" fmla="*/ 1654412 h 1686162"/>
                <a:gd name="connsiteX20" fmla="*/ 2260799 w 2260799"/>
                <a:gd name="connsiteY20" fmla="*/ 1654412 h 1686162"/>
                <a:gd name="connsiteX21" fmla="*/ 2225874 w 2260799"/>
                <a:gd name="connsiteY21" fmla="*/ 1668700 h 1686162"/>
                <a:gd name="connsiteX22" fmla="*/ 2187774 w 2260799"/>
                <a:gd name="connsiteY22" fmla="*/ 1679812 h 1686162"/>
                <a:gd name="connsiteX23" fmla="*/ 2151262 w 2260799"/>
                <a:gd name="connsiteY23" fmla="*/ 1686162 h 1686162"/>
                <a:gd name="connsiteX24" fmla="*/ 2113162 w 2260799"/>
                <a:gd name="connsiteY24" fmla="*/ 1686162 h 1686162"/>
                <a:gd name="connsiteX25" fmla="*/ 2073474 w 2260799"/>
                <a:gd name="connsiteY25" fmla="*/ 1686162 h 1686162"/>
                <a:gd name="connsiteX26" fmla="*/ 2033787 w 2260799"/>
                <a:gd name="connsiteY26" fmla="*/ 1679812 h 1686162"/>
                <a:gd name="connsiteX27" fmla="*/ 1992512 w 2260799"/>
                <a:gd name="connsiteY27" fmla="*/ 1671875 h 1686162"/>
                <a:gd name="connsiteX28" fmla="*/ 1952824 w 2260799"/>
                <a:gd name="connsiteY28" fmla="*/ 1660762 h 1686162"/>
                <a:gd name="connsiteX29" fmla="*/ 1913137 w 2260799"/>
                <a:gd name="connsiteY29" fmla="*/ 1646475 h 1686162"/>
                <a:gd name="connsiteX30" fmla="*/ 1870274 w 2260799"/>
                <a:gd name="connsiteY30" fmla="*/ 1632187 h 1686162"/>
                <a:gd name="connsiteX31" fmla="*/ 1828999 w 2260799"/>
                <a:gd name="connsiteY31" fmla="*/ 1611550 h 1686162"/>
                <a:gd name="connsiteX32" fmla="*/ 1789312 w 2260799"/>
                <a:gd name="connsiteY32" fmla="*/ 1590912 h 1686162"/>
                <a:gd name="connsiteX33" fmla="*/ 1711524 w 2260799"/>
                <a:gd name="connsiteY33" fmla="*/ 1544875 h 1686162"/>
                <a:gd name="connsiteX34" fmla="*/ 1633737 w 2260799"/>
                <a:gd name="connsiteY34" fmla="*/ 1497250 h 1686162"/>
                <a:gd name="connsiteX35" fmla="*/ 1562299 w 2260799"/>
                <a:gd name="connsiteY35" fmla="*/ 1444862 h 1686162"/>
                <a:gd name="connsiteX36" fmla="*/ 1495624 w 2260799"/>
                <a:gd name="connsiteY36" fmla="*/ 1392475 h 1686162"/>
                <a:gd name="connsiteX37" fmla="*/ 1435299 w 2260799"/>
                <a:gd name="connsiteY37" fmla="*/ 1341675 h 1686162"/>
                <a:gd name="connsiteX38" fmla="*/ 1384499 w 2260799"/>
                <a:gd name="connsiteY38" fmla="*/ 1298812 h 1686162"/>
                <a:gd name="connsiteX39" fmla="*/ 1309886 w 2260799"/>
                <a:gd name="connsiteY39" fmla="*/ 1227375 h 1686162"/>
                <a:gd name="connsiteX40" fmla="*/ 1284486 w 2260799"/>
                <a:gd name="connsiteY40" fmla="*/ 1200387 h 1686162"/>
                <a:gd name="connsiteX41" fmla="*/ 1103511 w 2260799"/>
                <a:gd name="connsiteY41" fmla="*/ 1019412 h 1686162"/>
                <a:gd name="connsiteX42" fmla="*/ 909836 w 2260799"/>
                <a:gd name="connsiteY42" fmla="*/ 833675 h 1686162"/>
                <a:gd name="connsiteX43" fmla="*/ 706636 w 2260799"/>
                <a:gd name="connsiteY43" fmla="*/ 641587 h 1686162"/>
                <a:gd name="connsiteX44" fmla="*/ 493911 w 2260799"/>
                <a:gd name="connsiteY44" fmla="*/ 447912 h 1686162"/>
                <a:gd name="connsiteX45" fmla="*/ 281186 w 2260799"/>
                <a:gd name="connsiteY45" fmla="*/ 252650 h 1686162"/>
                <a:gd name="connsiteX46" fmla="*/ 68461 w 2260799"/>
                <a:gd name="connsiteY46" fmla="*/ 60562 h 1686162"/>
                <a:gd name="connsiteX47" fmla="*/ 0 w 2260799"/>
                <a:gd name="connsiteY47" fmla="*/ 0 h 168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260799" h="1686162">
                  <a:moveTo>
                    <a:pt x="0" y="0"/>
                  </a:moveTo>
                  <a:lnTo>
                    <a:pt x="338336" y="276462"/>
                  </a:lnTo>
                  <a:lnTo>
                    <a:pt x="724099" y="600312"/>
                  </a:lnTo>
                  <a:lnTo>
                    <a:pt x="901899" y="749537"/>
                  </a:lnTo>
                  <a:lnTo>
                    <a:pt x="1059061" y="890825"/>
                  </a:lnTo>
                  <a:lnTo>
                    <a:pt x="1200349" y="1017825"/>
                  </a:lnTo>
                  <a:lnTo>
                    <a:pt x="1317824" y="1125775"/>
                  </a:lnTo>
                  <a:lnTo>
                    <a:pt x="1419424" y="1221025"/>
                  </a:lnTo>
                  <a:lnTo>
                    <a:pt x="1519437" y="1301987"/>
                  </a:lnTo>
                  <a:lnTo>
                    <a:pt x="1611512" y="1373425"/>
                  </a:lnTo>
                  <a:lnTo>
                    <a:pt x="1700412" y="1433750"/>
                  </a:lnTo>
                  <a:lnTo>
                    <a:pt x="1782962" y="1484550"/>
                  </a:lnTo>
                  <a:lnTo>
                    <a:pt x="1860749" y="1529000"/>
                  </a:lnTo>
                  <a:lnTo>
                    <a:pt x="1932187" y="1562337"/>
                  </a:lnTo>
                  <a:lnTo>
                    <a:pt x="1995687" y="1590912"/>
                  </a:lnTo>
                  <a:lnTo>
                    <a:pt x="2056012" y="1611550"/>
                  </a:lnTo>
                  <a:lnTo>
                    <a:pt x="2108399" y="1629012"/>
                  </a:lnTo>
                  <a:lnTo>
                    <a:pt x="2154437" y="1640125"/>
                  </a:lnTo>
                  <a:lnTo>
                    <a:pt x="2190949" y="1646475"/>
                  </a:lnTo>
                  <a:lnTo>
                    <a:pt x="2243337" y="1654412"/>
                  </a:lnTo>
                  <a:lnTo>
                    <a:pt x="2260799" y="1654412"/>
                  </a:lnTo>
                  <a:lnTo>
                    <a:pt x="2225874" y="1668700"/>
                  </a:lnTo>
                  <a:lnTo>
                    <a:pt x="2187774" y="1679812"/>
                  </a:lnTo>
                  <a:lnTo>
                    <a:pt x="2151262" y="1686162"/>
                  </a:lnTo>
                  <a:lnTo>
                    <a:pt x="2113162" y="1686162"/>
                  </a:lnTo>
                  <a:lnTo>
                    <a:pt x="2073474" y="1686162"/>
                  </a:lnTo>
                  <a:lnTo>
                    <a:pt x="2033787" y="1679812"/>
                  </a:lnTo>
                  <a:lnTo>
                    <a:pt x="1992512" y="1671875"/>
                  </a:lnTo>
                  <a:lnTo>
                    <a:pt x="1952824" y="1660762"/>
                  </a:lnTo>
                  <a:lnTo>
                    <a:pt x="1913137" y="1646475"/>
                  </a:lnTo>
                  <a:lnTo>
                    <a:pt x="1870274" y="1632187"/>
                  </a:lnTo>
                  <a:lnTo>
                    <a:pt x="1828999" y="1611550"/>
                  </a:lnTo>
                  <a:lnTo>
                    <a:pt x="1789312" y="1590912"/>
                  </a:lnTo>
                  <a:lnTo>
                    <a:pt x="1711524" y="1544875"/>
                  </a:lnTo>
                  <a:lnTo>
                    <a:pt x="1633737" y="1497250"/>
                  </a:lnTo>
                  <a:lnTo>
                    <a:pt x="1562299" y="1444862"/>
                  </a:lnTo>
                  <a:lnTo>
                    <a:pt x="1495624" y="1392475"/>
                  </a:lnTo>
                  <a:lnTo>
                    <a:pt x="1435299" y="1341675"/>
                  </a:lnTo>
                  <a:lnTo>
                    <a:pt x="1384499" y="1298812"/>
                  </a:lnTo>
                  <a:lnTo>
                    <a:pt x="1309886" y="1227375"/>
                  </a:lnTo>
                  <a:lnTo>
                    <a:pt x="1284486" y="1200387"/>
                  </a:lnTo>
                  <a:lnTo>
                    <a:pt x="1103511" y="1019412"/>
                  </a:lnTo>
                  <a:lnTo>
                    <a:pt x="909836" y="833675"/>
                  </a:lnTo>
                  <a:lnTo>
                    <a:pt x="706636" y="641587"/>
                  </a:lnTo>
                  <a:lnTo>
                    <a:pt x="493911" y="447912"/>
                  </a:lnTo>
                  <a:lnTo>
                    <a:pt x="281186" y="252650"/>
                  </a:lnTo>
                  <a:lnTo>
                    <a:pt x="68461" y="605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8D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0837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E6FA-05F3-4B43-BAAB-FA22F1AEE2F6}" type="datetimeFigureOut">
              <a:rPr lang="ko-KR" altLang="en-US" smtClean="0"/>
              <a:t>2017-02-23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2E4C9-37CF-454F-BA44-E9B7A4180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174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E6FA-05F3-4B43-BAAB-FA22F1AEE2F6}" type="datetimeFigureOut">
              <a:rPr lang="ko-KR" altLang="en-US" smtClean="0"/>
              <a:t>2017-02-23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2E4C9-37CF-454F-BA44-E9B7A4180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135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E6FA-05F3-4B43-BAAB-FA22F1AEE2F6}" type="datetimeFigureOut">
              <a:rPr lang="ko-KR" altLang="en-US" smtClean="0"/>
              <a:t>2017-02-23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2E4C9-37CF-454F-BA44-E9B7A4180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251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E6FA-05F3-4B43-BAAB-FA22F1AEE2F6}" type="datetimeFigureOut">
              <a:rPr lang="ko-KR" altLang="en-US" smtClean="0"/>
              <a:t>2017-02-23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2E4C9-37CF-454F-BA44-E9B7A4180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863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E6FA-05F3-4B43-BAAB-FA22F1AEE2F6}" type="datetimeFigureOut">
              <a:rPr lang="ko-KR" altLang="en-US" smtClean="0"/>
              <a:t>2017-02-23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2E4C9-37CF-454F-BA44-E9B7A4180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827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E6FA-05F3-4B43-BAAB-FA22F1AEE2F6}" type="datetimeFigureOut">
              <a:rPr lang="ko-KR" altLang="en-US" smtClean="0"/>
              <a:t>2017-02-23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2E4C9-37CF-454F-BA44-E9B7A4180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468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E6FA-05F3-4B43-BAAB-FA22F1AEE2F6}" type="datetimeFigureOut">
              <a:rPr lang="ko-KR" altLang="en-US" smtClean="0"/>
              <a:t>2017-02-23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2E4C9-37CF-454F-BA44-E9B7A4180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893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E6FA-05F3-4B43-BAAB-FA22F1AEE2F6}" type="datetimeFigureOut">
              <a:rPr lang="ko-KR" altLang="en-US" smtClean="0"/>
              <a:t>2017-02-23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2E4C9-37CF-454F-BA44-E9B7A4180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179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46E6FA-05F3-4B43-BAAB-FA22F1AEE2F6}" type="datetimeFigureOut">
              <a:rPr lang="ko-KR" altLang="en-US" smtClean="0"/>
              <a:t>2017-02-23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2E4C9-37CF-454F-BA44-E9B7A4180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866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6" r:id="rId1"/>
    <p:sldLayoutId id="2147483967" r:id="rId2"/>
    <p:sldLayoutId id="2147483968" r:id="rId3"/>
    <p:sldLayoutId id="2147483969" r:id="rId4"/>
    <p:sldLayoutId id="2147483970" r:id="rId5"/>
    <p:sldLayoutId id="2147483971" r:id="rId6"/>
    <p:sldLayoutId id="2147483972" r:id="rId7"/>
    <p:sldLayoutId id="2147483973" r:id="rId8"/>
    <p:sldLayoutId id="2147483974" r:id="rId9"/>
    <p:sldLayoutId id="2147483975" r:id="rId10"/>
    <p:sldLayoutId id="2147483976" r:id="rId11"/>
    <p:sldLayoutId id="2147483977" r:id="rId12"/>
    <p:sldLayoutId id="2147483978" r:id="rId13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1952725" y="809725"/>
            <a:ext cx="5238551" cy="5238551"/>
          </a:xfrm>
          <a:prstGeom prst="ellipse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altLang="ko-KR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altLang="ko-K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altLang="ko-K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>
              <a:spcAft>
                <a:spcPts val="1200"/>
              </a:spcAft>
            </a:pPr>
            <a:r>
              <a:rPr lang="ko-KR" altLang="en-US" sz="2000" kern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지도 </a:t>
            </a:r>
            <a:r>
              <a:rPr lang="en-US" altLang="ko-KR" sz="2000" kern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z="2000" kern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김명환 선생님</a:t>
            </a:r>
            <a:endParaRPr lang="en-US" altLang="ko-KR" sz="2000" kern="2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>
              <a:spcAft>
                <a:spcPts val="1200"/>
              </a:spcAft>
            </a:pPr>
            <a:r>
              <a:rPr lang="en-US" altLang="ko-KR" sz="2000" kern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ko-KR" altLang="en-US" sz="2000" kern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조 </a:t>
            </a:r>
            <a:r>
              <a:rPr lang="en-US" altLang="ko-KR" sz="2000" kern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z="2000" kern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김용민</a:t>
            </a:r>
            <a:r>
              <a:rPr lang="en-US" altLang="ko-KR" sz="2000" kern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2000" kern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박진관</a:t>
            </a:r>
            <a:r>
              <a:rPr lang="en-US" altLang="ko-KR" sz="2000" kern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2000" kern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이태규</a:t>
            </a:r>
            <a:endParaRPr lang="en-US" altLang="ko-KR" sz="2000" kern="2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91067" y="2364134"/>
            <a:ext cx="35618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Beauty</a:t>
            </a:r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Manager</a:t>
            </a:r>
            <a:endParaRPr lang="en-US" altLang="ko-KR" sz="3600" spc="-15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234267" y="4532507"/>
            <a:ext cx="2675466" cy="0"/>
          </a:xfrm>
          <a:prstGeom prst="line">
            <a:avLst/>
          </a:prstGeom>
          <a:ln>
            <a:solidFill>
              <a:srgbClr val="2B33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1" t="32465" r="33408" b="43160"/>
          <a:stretch/>
        </p:blipFill>
        <p:spPr>
          <a:xfrm>
            <a:off x="1898880" y="3010465"/>
            <a:ext cx="1052423" cy="8453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520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209" y="1671566"/>
            <a:ext cx="5453327" cy="23607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68499" y="299301"/>
            <a:ext cx="2398413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40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견고딕" pitchFamily="18" charset="-127"/>
                <a:ea typeface="HY견고딕" pitchFamily="18" charset="-127"/>
              </a:rPr>
              <a:t>주요 기능</a:t>
            </a:r>
            <a:endParaRPr lang="ko-KR" altLang="en-US" sz="4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214201" y="2665151"/>
            <a:ext cx="1858784" cy="48628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32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견고딕" pitchFamily="18" charset="-127"/>
                <a:ea typeface="HY견고딕" pitchFamily="18" charset="-127"/>
              </a:rPr>
              <a:t>등록기능</a:t>
            </a:r>
            <a:endParaRPr lang="ko-KR" altLang="en-US" sz="3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34322" y="3822764"/>
            <a:ext cx="2158584" cy="6832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1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견고딕" pitchFamily="18" charset="-127"/>
                <a:ea typeface="HY견고딕" pitchFamily="18" charset="-127"/>
              </a:rPr>
              <a:t>지점별 고객</a:t>
            </a:r>
            <a:r>
              <a:rPr lang="en-US" altLang="ko-KR" sz="1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견고딕" pitchFamily="18" charset="-127"/>
                <a:ea typeface="HY견고딕" pitchFamily="18" charset="-127"/>
              </a:rPr>
              <a:t>시술</a:t>
            </a:r>
            <a:r>
              <a:rPr lang="en-US" altLang="ko-KR" sz="1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견고딕" pitchFamily="18" charset="-127"/>
                <a:ea typeface="HY견고딕" pitchFamily="18" charset="-127"/>
              </a:rPr>
              <a:t>디자이너 정보를 </a:t>
            </a:r>
            <a:endParaRPr lang="en-US" altLang="ko-KR" sz="1600" b="1" spc="50" dirty="0" smtClean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80000"/>
              </a:lnSpc>
            </a:pPr>
            <a:r>
              <a:rPr lang="ko-KR" altLang="en-US" sz="1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견고딕" pitchFamily="18" charset="-127"/>
                <a:ea typeface="HY견고딕" pitchFamily="18" charset="-127"/>
              </a:rPr>
              <a:t>등록한다</a:t>
            </a:r>
            <a:r>
              <a:rPr lang="en-US" altLang="ko-KR" sz="1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6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575580" y="3822764"/>
            <a:ext cx="2158584" cy="6832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1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견고딕" pitchFamily="18" charset="-127"/>
                <a:ea typeface="HY견고딕" pitchFamily="18" charset="-127"/>
              </a:rPr>
              <a:t>고객</a:t>
            </a:r>
            <a:r>
              <a:rPr lang="en-US" altLang="ko-KR" sz="1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견고딕" pitchFamily="18" charset="-127"/>
                <a:ea typeface="HY견고딕" pitchFamily="18" charset="-127"/>
              </a:rPr>
              <a:t>디자이너</a:t>
            </a:r>
            <a:endParaRPr lang="en-US" altLang="ko-KR" sz="1600" b="1" spc="50" dirty="0" smtClean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80000"/>
              </a:lnSpc>
            </a:pPr>
            <a:endParaRPr lang="en-US" altLang="ko-KR" sz="16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80000"/>
              </a:lnSpc>
            </a:pPr>
            <a:r>
              <a:rPr lang="ko-KR" altLang="en-US" sz="1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견고딕" pitchFamily="18" charset="-127"/>
                <a:ea typeface="HY견고딕" pitchFamily="18" charset="-127"/>
              </a:rPr>
              <a:t>기본정보를 변경한다</a:t>
            </a:r>
            <a:r>
              <a:rPr lang="en-US" altLang="ko-KR" sz="1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견고딕" pitchFamily="18" charset="-127"/>
                <a:ea typeface="HY견고딕" pitchFamily="18" charset="-127"/>
              </a:rPr>
              <a:t>.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732548" y="2665151"/>
            <a:ext cx="1858784" cy="48628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32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견고딕" pitchFamily="18" charset="-127"/>
                <a:ea typeface="HY견고딕" pitchFamily="18" charset="-127"/>
              </a:rPr>
              <a:t>수정기능</a:t>
            </a:r>
            <a:endParaRPr lang="ko-KR" altLang="en-US" sz="3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250895" y="2665151"/>
            <a:ext cx="1858784" cy="48628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endParaRPr lang="ko-KR" altLang="en-US" sz="3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250895" y="2665150"/>
            <a:ext cx="1858784" cy="48628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32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견고딕" pitchFamily="18" charset="-127"/>
                <a:ea typeface="HY견고딕" pitchFamily="18" charset="-127"/>
              </a:rPr>
              <a:t>근태관리</a:t>
            </a:r>
            <a:endParaRPr lang="ko-KR" altLang="en-US" sz="3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127441" y="3808858"/>
            <a:ext cx="2158584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1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견고딕" pitchFamily="18" charset="-127"/>
                <a:ea typeface="HY견고딕" pitchFamily="18" charset="-127"/>
              </a:rPr>
              <a:t>출퇴근</a:t>
            </a:r>
            <a:r>
              <a:rPr lang="en-US" altLang="ko-KR" sz="1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견고딕" pitchFamily="18" charset="-127"/>
                <a:ea typeface="HY견고딕" pitchFamily="18" charset="-127"/>
              </a:rPr>
              <a:t>지각</a:t>
            </a:r>
            <a:r>
              <a:rPr lang="en-US" altLang="ko-KR" sz="1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견고딕" pitchFamily="18" charset="-127"/>
                <a:ea typeface="HY견고딕" pitchFamily="18" charset="-127"/>
              </a:rPr>
              <a:t>조퇴</a:t>
            </a:r>
            <a:endParaRPr lang="en-US" altLang="ko-KR" sz="1600" b="1" spc="50" dirty="0" smtClean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80000"/>
              </a:lnSpc>
            </a:pPr>
            <a:endParaRPr lang="en-US" altLang="ko-KR" sz="1600" b="1" spc="50" dirty="0" smtClean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80000"/>
              </a:lnSpc>
            </a:pPr>
            <a:r>
              <a:rPr lang="ko-KR" altLang="en-US" sz="1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견고딕" pitchFamily="18" charset="-127"/>
                <a:ea typeface="HY견고딕" pitchFamily="18" charset="-127"/>
              </a:rPr>
              <a:t>처리를 한다</a:t>
            </a:r>
            <a:r>
              <a:rPr lang="en-US" altLang="ko-KR" sz="1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Y견고딕" pitchFamily="18" charset="-127"/>
                <a:ea typeface="HY견고딕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4354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524656" y="-314793"/>
            <a:ext cx="10193312" cy="1753849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4930" y="276989"/>
            <a:ext cx="2573140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4000" b="1" spc="50" dirty="0" smtClean="0">
                <a:ln w="0"/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 등록 기능</a:t>
            </a:r>
            <a:endParaRPr lang="ko-KR" altLang="en-US" sz="4000" b="1" spc="50" dirty="0">
              <a:ln w="0"/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1" y="1124262"/>
            <a:ext cx="5139998" cy="308605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068" y="3057993"/>
            <a:ext cx="4818732" cy="380000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21" y="5381642"/>
            <a:ext cx="2543175" cy="1143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-265416" y="4577743"/>
            <a:ext cx="4477651" cy="646331"/>
          </a:xfrm>
          <a:prstGeom prst="rect">
            <a:avLst/>
          </a:prstGeom>
          <a:noFill/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중복 데이터가 </a:t>
            </a:r>
            <a:r>
              <a:rPr lang="ko-KR" altLang="en-US" spc="-15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입력시</a:t>
            </a:r>
            <a:r>
              <a:rPr lang="ko-KR" altLang="en-US" spc="-15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등록실패 </a:t>
            </a:r>
            <a:r>
              <a:rPr lang="ko-KR" altLang="en-US" spc="-15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경고창이</a:t>
            </a:r>
            <a:endParaRPr lang="en-US" altLang="ko-KR" spc="-15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pc="-15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나타나도록 조치 </a:t>
            </a:r>
            <a:endParaRPr lang="ko-KR" altLang="en-US" spc="-15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30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524656" y="-314793"/>
            <a:ext cx="10193312" cy="1753849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4930" y="276989"/>
            <a:ext cx="2573140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4000" b="1" spc="50" dirty="0" smtClean="0">
                <a:ln w="0"/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 수정 기능</a:t>
            </a:r>
            <a:endParaRPr lang="ko-KR" altLang="en-US" sz="4000" b="1" spc="50" dirty="0">
              <a:ln w="0"/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0" y="1340275"/>
            <a:ext cx="1876425" cy="13811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0" y="2835171"/>
            <a:ext cx="3432748" cy="38464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436" y="4821225"/>
            <a:ext cx="4981732" cy="18603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37679" y="1550901"/>
            <a:ext cx="3028014" cy="646331"/>
          </a:xfrm>
          <a:prstGeom prst="rect">
            <a:avLst/>
          </a:prstGeom>
          <a:noFill/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pc="-15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콤보박스</a:t>
            </a:r>
            <a:r>
              <a:rPr lang="ko-KR" altLang="en-US" spc="-15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선택 시 등록된 </a:t>
            </a:r>
            <a:endParaRPr lang="en-US" altLang="ko-KR" spc="-15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pc="-15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디자이너</a:t>
            </a:r>
            <a:r>
              <a:rPr lang="en-US" altLang="ko-KR" spc="-15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pc="-15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직원</a:t>
            </a:r>
            <a:r>
              <a:rPr lang="en-US" altLang="ko-KR" spc="-15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pc="-15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이 보여짐</a:t>
            </a:r>
            <a:endParaRPr lang="ko-KR" altLang="en-US" spc="-15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453" y="1340274"/>
            <a:ext cx="94297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09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524656" y="-314793"/>
            <a:ext cx="10193312" cy="1753849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4930" y="276989"/>
            <a:ext cx="2908168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4000" b="1" spc="50" dirty="0" smtClean="0">
                <a:ln w="0"/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출퇴근</a:t>
            </a:r>
            <a:r>
              <a:rPr lang="ko-KR" altLang="en-US" sz="4000" b="1" spc="50" dirty="0" smtClean="0">
                <a:ln w="0"/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 기능</a:t>
            </a:r>
            <a:endParaRPr lang="ko-KR" altLang="en-US" sz="4000" b="1" spc="50" dirty="0">
              <a:ln w="0"/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9173"/>
            <a:ext cx="5337553" cy="31929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894" y="3298714"/>
            <a:ext cx="5936105" cy="35592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37553" y="1907220"/>
            <a:ext cx="3656545" cy="923330"/>
          </a:xfrm>
          <a:prstGeom prst="rect">
            <a:avLst/>
          </a:prstGeom>
          <a:noFill/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당일 처음 누르면 출근 등록이 되고</a:t>
            </a:r>
            <a:r>
              <a:rPr lang="en-US" altLang="ko-KR" spc="-15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pc="-15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그 이후부터는 이미 처리가 되어 </a:t>
            </a:r>
            <a:endParaRPr lang="en-US" altLang="ko-KR" spc="-15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pc="-15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다이얼로그가 나타난다</a:t>
            </a:r>
            <a:r>
              <a:rPr lang="en-US" altLang="ko-KR" spc="-15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pc="-15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57207"/>
            <a:ext cx="3889403" cy="260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524656" y="-314793"/>
            <a:ext cx="10193312" cy="1753849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4930" y="276989"/>
            <a:ext cx="3592650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4000" b="1" spc="50" dirty="0" smtClean="0">
                <a:ln w="0"/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근태 관리 기능</a:t>
            </a:r>
            <a:endParaRPr lang="ko-KR" altLang="en-US" sz="4000" b="1" spc="50" dirty="0">
              <a:ln w="0"/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307" y="1439056"/>
            <a:ext cx="6456540" cy="53879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524656" y="1439056"/>
            <a:ext cx="3571720" cy="369332"/>
          </a:xfrm>
          <a:prstGeom prst="rect">
            <a:avLst/>
          </a:prstGeom>
          <a:noFill/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달력에 대한 클릭 이벤트</a:t>
            </a:r>
            <a:endParaRPr lang="ko-KR" altLang="en-US" spc="-15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406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524656" y="-314793"/>
            <a:ext cx="10193312" cy="1753849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4930" y="276989"/>
            <a:ext cx="3592650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4000" b="1" spc="50" dirty="0" smtClean="0">
                <a:ln w="0"/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근태 관리 기능</a:t>
            </a:r>
            <a:endParaRPr lang="ko-KR" altLang="en-US" sz="4000" b="1" spc="50" dirty="0">
              <a:ln w="0"/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9768"/>
            <a:ext cx="4635964" cy="278250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995" y="2233534"/>
            <a:ext cx="4532005" cy="4609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4930" y="4660279"/>
            <a:ext cx="4531034" cy="923330"/>
          </a:xfrm>
          <a:prstGeom prst="rect">
            <a:avLst/>
          </a:prstGeom>
          <a:noFill/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달력 날짜를 </a:t>
            </a:r>
            <a:r>
              <a:rPr lang="ko-KR" altLang="en-US" spc="-15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클릭시</a:t>
            </a:r>
            <a:r>
              <a:rPr lang="ko-KR" altLang="en-US" spc="-15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해당 날짜에 대한 근태기록이 보여지고</a:t>
            </a:r>
            <a:r>
              <a:rPr lang="en-US" altLang="ko-KR" spc="-15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pc="-15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검색기능 </a:t>
            </a:r>
            <a:r>
              <a:rPr lang="ko-KR" altLang="en-US" spc="-15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이용시</a:t>
            </a:r>
            <a:r>
              <a:rPr lang="ko-KR" altLang="en-US" spc="-15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검색한 사람의 달력이 위치한 달에 근태기록이 나타난다</a:t>
            </a:r>
            <a:r>
              <a:rPr lang="en-US" altLang="ko-KR" spc="-15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r>
              <a:rPr lang="ko-KR" altLang="en-US" spc="-15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spc="-15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694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39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70018" y="1457444"/>
            <a:ext cx="617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48723" y="1457444"/>
            <a:ext cx="765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80666" y="1457444"/>
            <a:ext cx="765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68711" y="5436777"/>
            <a:ext cx="765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21293" y="5448066"/>
            <a:ext cx="765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14817" y="2477487"/>
            <a:ext cx="21294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프로젝트 주제 및 선정 동기</a:t>
            </a:r>
            <a:endParaRPr lang="en-US" altLang="ko-KR" sz="1400" spc="-15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endParaRPr lang="en-US" altLang="ko-KR" sz="1400" spc="-15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개발 언어 및 개발 환경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66712" y="2465795"/>
            <a:ext cx="21294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400" spc="-15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프로젝트 전체 구성도</a:t>
            </a:r>
            <a:endParaRPr lang="en-US" altLang="ko-KR" sz="1600" spc="-15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18607" y="2420825"/>
            <a:ext cx="212942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400" spc="-15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DB </a:t>
            </a:r>
            <a:r>
              <a:rPr lang="ko-KR" altLang="en-US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모델링</a:t>
            </a:r>
            <a:endParaRPr lang="en-US" altLang="ko-KR" sz="2000" spc="-15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39282" y="4338812"/>
            <a:ext cx="2129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Package</a:t>
            </a:r>
            <a:r>
              <a:rPr lang="ko-KR" altLang="en-US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구성도</a:t>
            </a:r>
            <a:endParaRPr lang="en-US" altLang="ko-KR" sz="2000" spc="-15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Class </a:t>
            </a:r>
            <a:r>
              <a:rPr lang="ko-KR" altLang="en-US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구성도</a:t>
            </a:r>
            <a:endParaRPr lang="en-US" altLang="ko-KR" sz="2000" spc="-15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533943" y="4473722"/>
            <a:ext cx="2129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주요 기능</a:t>
            </a:r>
            <a:endParaRPr lang="en-US" altLang="ko-KR" sz="2000" spc="-15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23529" y="365672"/>
            <a:ext cx="1790084" cy="6340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4400" b="1" dirty="0" smtClean="0">
                <a:ln w="3175">
                  <a:solidFill>
                    <a:schemeClr val="bg1">
                      <a:lumMod val="9500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개</a:t>
            </a:r>
            <a:r>
              <a:rPr lang="en-US" altLang="ko-KR" sz="4400" b="1" dirty="0" smtClean="0">
                <a:ln w="3175">
                  <a:solidFill>
                    <a:schemeClr val="bg1">
                      <a:lumMod val="9500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	</a:t>
            </a:r>
            <a:r>
              <a:rPr lang="ko-KR" altLang="en-US" sz="4400" b="1" dirty="0" smtClean="0">
                <a:ln w="3175">
                  <a:solidFill>
                    <a:schemeClr val="bg1">
                      <a:lumMod val="9500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요</a:t>
            </a:r>
            <a:endParaRPr lang="ko-KR" altLang="en-US" sz="4400" b="1" dirty="0">
              <a:ln w="3175">
                <a:solidFill>
                  <a:schemeClr val="bg1">
                    <a:lumMod val="9500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921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24328" y="188640"/>
            <a:ext cx="1440160" cy="57606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23529" y="389241"/>
            <a:ext cx="5149167" cy="4862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3200" b="1" dirty="0" smtClean="0">
                <a:ln w="3175">
                  <a:solidFill>
                    <a:schemeClr val="bg1">
                      <a:lumMod val="9500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프로젝트 </a:t>
            </a:r>
            <a:r>
              <a:rPr lang="ko-KR" altLang="en-US" sz="3200" b="1" dirty="0">
                <a:ln w="3175">
                  <a:solidFill>
                    <a:schemeClr val="bg1">
                      <a:lumMod val="9500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주제 및 선정 </a:t>
            </a:r>
            <a:r>
              <a:rPr lang="ko-KR" altLang="en-US" sz="3200" b="1" dirty="0" smtClean="0">
                <a:ln w="3175">
                  <a:solidFill>
                    <a:schemeClr val="bg1">
                      <a:lumMod val="9500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동기</a:t>
            </a:r>
            <a:endParaRPr lang="ko-KR" altLang="en-US" sz="3200" b="1" dirty="0">
              <a:ln w="3175">
                <a:solidFill>
                  <a:schemeClr val="bg1">
                    <a:lumMod val="9500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43254" y="1064504"/>
            <a:ext cx="8084264" cy="2123658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  <a:softEdge rad="635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그루밍족이라는</a:t>
            </a:r>
            <a:r>
              <a:rPr lang="ko-KR" alt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말이 생겨날 만큼 여성뿐만이 아닌 남성 </a:t>
            </a:r>
            <a:r>
              <a:rPr lang="ko-KR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또한</a:t>
            </a:r>
            <a:endParaRPr lang="en-US" altLang="ko-KR" sz="2000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endParaRPr lang="en-US" altLang="ko-KR" sz="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미용에 관한 관심은 나날이 늘어가는 추세이다</a:t>
            </a:r>
            <a:r>
              <a:rPr lang="en-US" altLang="ko-KR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. </a:t>
            </a:r>
            <a:endParaRPr lang="en-US" altLang="ko-KR" sz="2000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endParaRPr lang="en-US" altLang="ko-KR" sz="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100</a:t>
            </a:r>
            <a:r>
              <a:rPr lang="ko-KR" alt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세 시대를 맞아 </a:t>
            </a:r>
            <a:r>
              <a:rPr lang="ko-KR" altLang="en-US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안티에이징에</a:t>
            </a:r>
            <a:r>
              <a:rPr lang="ko-KR" alt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대한 욕구가 높아지고 있고</a:t>
            </a:r>
            <a:r>
              <a:rPr lang="en-US" altLang="ko-KR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, </a:t>
            </a:r>
            <a:endParaRPr lang="en-US" altLang="ko-KR" sz="2000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endParaRPr lang="en-US" altLang="ko-KR" sz="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외모관리가 곧 자기관리의 지표로 여겨지면서 사람들의 미용에 대한 </a:t>
            </a:r>
            <a:endParaRPr lang="en-US" altLang="ko-KR" sz="2000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endParaRPr lang="en-US" altLang="ko-KR" sz="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관심은 점점 더 높아지고 있다</a:t>
            </a:r>
            <a:r>
              <a:rPr lang="en-US" altLang="ko-KR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. </a:t>
            </a:r>
            <a:endParaRPr lang="ko-KR" altLang="en-US" sz="20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38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6" y="-594"/>
            <a:ext cx="9144793" cy="6858594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025" y="1128888"/>
            <a:ext cx="6513957" cy="522111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03609" y="344271"/>
            <a:ext cx="2366353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4000" b="1" dirty="0" smtClean="0">
                <a:ln w="3175">
                  <a:solidFill>
                    <a:schemeClr val="bg1">
                      <a:lumMod val="9500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개발 환경</a:t>
            </a:r>
            <a:endParaRPr lang="ko-KR" altLang="en-US" sz="4000" b="1" dirty="0">
              <a:ln w="3175">
                <a:solidFill>
                  <a:schemeClr val="bg1">
                    <a:lumMod val="9500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18607" y="2420825"/>
            <a:ext cx="2129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000" spc="-15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29996" y="2450804"/>
            <a:ext cx="2129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windows 8.1 Pro 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54684" y="2525754"/>
            <a:ext cx="2129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Eclipse Neon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56097" y="2525754"/>
            <a:ext cx="2129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Oracle 11g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09698" y="4545597"/>
            <a:ext cx="2129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Java JDK 1.8</a:t>
            </a:r>
            <a:endParaRPr lang="en-US" altLang="ko-KR" sz="2000" spc="-15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09336" y="4350723"/>
            <a:ext cx="2129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JDBC</a:t>
            </a:r>
          </a:p>
          <a:p>
            <a:pPr algn="ctr"/>
            <a:r>
              <a:rPr lang="en-US" altLang="ko-KR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(Eclipse-Oracle)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70018" y="1487424"/>
            <a:ext cx="617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OS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79925" y="1502414"/>
            <a:ext cx="1045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93727" y="1487424"/>
            <a:ext cx="893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개발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96045" y="5491173"/>
            <a:ext cx="866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언어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25815" y="5497182"/>
            <a:ext cx="866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연동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726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7524328" y="188640"/>
            <a:ext cx="1440160" cy="57606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23529" y="389241"/>
            <a:ext cx="3135795" cy="4862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3200" b="1" dirty="0" smtClean="0">
                <a:ln w="3175">
                  <a:solidFill>
                    <a:schemeClr val="bg1">
                      <a:lumMod val="9500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프로젝트 구성도</a:t>
            </a:r>
            <a:endParaRPr lang="ko-KR" altLang="en-US" sz="3200" b="1" dirty="0">
              <a:ln w="3175">
                <a:solidFill>
                  <a:schemeClr val="bg1">
                    <a:lumMod val="9500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62" y="1070079"/>
            <a:ext cx="1993068" cy="14182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62" y="3058774"/>
            <a:ext cx="1993068" cy="14182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62" y="5047469"/>
            <a:ext cx="1993068" cy="14182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" name="TextBox 2"/>
          <p:cNvSpPr txBox="1"/>
          <p:nvPr/>
        </p:nvSpPr>
        <p:spPr>
          <a:xfrm>
            <a:off x="734518" y="1554373"/>
            <a:ext cx="1415772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39700" h="139700" prst="divot"/>
          </a:sp3d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지점 관리자</a:t>
            </a:r>
            <a:endParaRPr lang="ko-KR" altLang="en-US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4518" y="3583252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지점 관리자</a:t>
            </a:r>
            <a:endParaRPr lang="ko-KR" altLang="en-US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5514" y="5571947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지점 관리자</a:t>
            </a:r>
            <a:endParaRPr lang="ko-KR" altLang="en-US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62285" y="2977829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DB</a:t>
            </a:r>
            <a:endParaRPr lang="ko-KR" altLang="en-US" b="1" dirty="0"/>
          </a:p>
        </p:txBody>
      </p:sp>
      <p:pic>
        <p:nvPicPr>
          <p:cNvPr id="18" name="Picture 4" descr="https://pixabay.com/static/uploads/photo/2013/07/13/09/50/computer-156129_6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684" y="2791164"/>
            <a:ext cx="1024764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697" y="2791164"/>
            <a:ext cx="1566765" cy="158738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203180" y="2327285"/>
            <a:ext cx="1436612" cy="52322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39700" h="139700" prst="divot"/>
          </a:sp3d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Server</a:t>
            </a:r>
            <a:endParaRPr lang="ko-KR" altLang="en-US" sz="28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97533" y="2361277"/>
            <a:ext cx="742511" cy="52322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39700" h="139700" prst="divot"/>
          </a:sp3d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DB</a:t>
            </a:r>
            <a:endParaRPr lang="ko-KR" altLang="en-US" sz="28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3" name="오른쪽 화살표 42"/>
          <p:cNvSpPr/>
          <p:nvPr/>
        </p:nvSpPr>
        <p:spPr>
          <a:xfrm rot="19483470">
            <a:off x="2497474" y="5038834"/>
            <a:ext cx="2274870" cy="338654"/>
          </a:xfrm>
          <a:prstGeom prst="rightArrow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오른쪽 화살표 43"/>
          <p:cNvSpPr/>
          <p:nvPr/>
        </p:nvSpPr>
        <p:spPr>
          <a:xfrm rot="8757584">
            <a:off x="2377555" y="4699011"/>
            <a:ext cx="2229256" cy="333073"/>
          </a:xfrm>
          <a:prstGeom prst="rightArrow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오른쪽 화살표 44"/>
          <p:cNvSpPr/>
          <p:nvPr/>
        </p:nvSpPr>
        <p:spPr>
          <a:xfrm rot="2167330">
            <a:off x="2349384" y="1770247"/>
            <a:ext cx="2090939" cy="285876"/>
          </a:xfrm>
          <a:prstGeom prst="rightArrow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오른쪽 화살표 45"/>
          <p:cNvSpPr/>
          <p:nvPr/>
        </p:nvSpPr>
        <p:spPr>
          <a:xfrm rot="12949380">
            <a:off x="2333632" y="2324599"/>
            <a:ext cx="2229256" cy="333073"/>
          </a:xfrm>
          <a:prstGeom prst="rightArrow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오른쪽 화살표 46"/>
          <p:cNvSpPr/>
          <p:nvPr/>
        </p:nvSpPr>
        <p:spPr>
          <a:xfrm>
            <a:off x="5526011" y="3596360"/>
            <a:ext cx="1493378" cy="322743"/>
          </a:xfrm>
          <a:prstGeom prst="rightArrow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오른쪽 화살표 47"/>
          <p:cNvSpPr/>
          <p:nvPr/>
        </p:nvSpPr>
        <p:spPr>
          <a:xfrm rot="10800000">
            <a:off x="5524786" y="3264298"/>
            <a:ext cx="1463434" cy="317423"/>
          </a:xfrm>
          <a:prstGeom prst="rightArrow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오른쪽 화살표 48"/>
          <p:cNvSpPr/>
          <p:nvPr/>
        </p:nvSpPr>
        <p:spPr>
          <a:xfrm>
            <a:off x="2709802" y="3596360"/>
            <a:ext cx="1493378" cy="322743"/>
          </a:xfrm>
          <a:prstGeom prst="rightArrow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오른쪽 화살표 49"/>
          <p:cNvSpPr/>
          <p:nvPr/>
        </p:nvSpPr>
        <p:spPr>
          <a:xfrm rot="10800000">
            <a:off x="2708577" y="3264298"/>
            <a:ext cx="1463434" cy="317423"/>
          </a:xfrm>
          <a:prstGeom prst="rightArrow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40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68499" y="299301"/>
            <a:ext cx="2993127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4000" b="1" dirty="0" smtClean="0">
                <a:ln w="3175">
                  <a:solidFill>
                    <a:schemeClr val="bg1">
                      <a:lumMod val="9500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DB TABLE</a:t>
            </a:r>
            <a:endParaRPr lang="ko-KR" altLang="en-US" sz="4000" b="1" dirty="0">
              <a:ln w="3175">
                <a:solidFill>
                  <a:schemeClr val="bg1">
                    <a:lumMod val="9500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9292"/>
            <a:ext cx="9144000" cy="577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668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7524328" y="188640"/>
            <a:ext cx="1440160" cy="57606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68499" y="299301"/>
            <a:ext cx="4153701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4000" b="1" dirty="0" smtClean="0">
                <a:ln w="317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Package </a:t>
            </a:r>
            <a:r>
              <a:rPr lang="ko-KR" altLang="en-US" sz="4000" b="1" dirty="0" smtClean="0">
                <a:ln w="317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구성도</a:t>
            </a:r>
            <a:endParaRPr lang="ko-KR" altLang="en-US" sz="4000" b="1" dirty="0">
              <a:ln w="3175">
                <a:solidFill>
                  <a:schemeClr val="bg1">
                    <a:lumMod val="95000"/>
                  </a:schemeClr>
                </a:solidFill>
              </a:ln>
              <a:solidFill>
                <a:schemeClr val="tx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91947" y="885139"/>
            <a:ext cx="2129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BMServer</a:t>
            </a:r>
            <a:endParaRPr lang="en-US" altLang="ko-KR" sz="2400" spc="-15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16646" y="1285249"/>
            <a:ext cx="18800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ReceiveThread</a:t>
            </a:r>
            <a:endParaRPr lang="en-US" altLang="ko-KR" spc="-15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pc="-15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BMDao</a:t>
            </a:r>
            <a:endParaRPr lang="en-US" altLang="ko-KR" spc="-15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pc="-15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BMJDBCUtil</a:t>
            </a:r>
            <a:endParaRPr lang="en-US" altLang="ko-KR" spc="-15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pc="-15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BMServerMain</a:t>
            </a:r>
            <a:endParaRPr lang="en-US" altLang="ko-KR" spc="-15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pc="-15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BMServerManager</a:t>
            </a:r>
            <a:endParaRPr lang="en-US" altLang="ko-KR" spc="-15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pc="-15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BMSql</a:t>
            </a:r>
            <a:endParaRPr lang="ko-KR" altLang="en-US" spc="-15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91947" y="5958071"/>
            <a:ext cx="2129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Calendar</a:t>
            </a:r>
            <a:endParaRPr lang="en-US" altLang="ko-KR" sz="2400" spc="-15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16646" y="6372508"/>
            <a:ext cx="1880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CalendarFrame</a:t>
            </a:r>
            <a:endParaRPr lang="ko-KR" altLang="en-US" spc="-15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217" y="884076"/>
            <a:ext cx="2129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7917" y="1345741"/>
            <a:ext cx="18800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BMAttendData</a:t>
            </a:r>
            <a:endParaRPr lang="en-US" altLang="ko-KR" spc="-15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pc="-15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BMCustomerData</a:t>
            </a:r>
            <a:endParaRPr lang="en-US" altLang="ko-KR" spc="-15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pc="-15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BMDesignData</a:t>
            </a:r>
            <a:endParaRPr lang="en-US" altLang="ko-KR" spc="-15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pc="-15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BMDesignerData</a:t>
            </a:r>
            <a:endParaRPr lang="en-US" altLang="ko-KR" spc="-15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pc="-15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BMMainData</a:t>
            </a:r>
            <a:endParaRPr lang="en-US" altLang="ko-KR" spc="-15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pc="-15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BMMakeupData</a:t>
            </a:r>
            <a:endParaRPr lang="en-US" altLang="ko-KR" spc="-15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pc="-15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BMMemberData</a:t>
            </a:r>
            <a:endParaRPr lang="en-US" altLang="ko-KR" spc="-15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pc="-15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BMRankData</a:t>
            </a:r>
            <a:endParaRPr lang="en-US" altLang="ko-KR" spc="-15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pc="-15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BMShopData</a:t>
            </a:r>
            <a:endParaRPr lang="ko-KR" altLang="en-US" spc="-15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96428" y="2546070"/>
            <a:ext cx="2129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Customer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21127" y="2946180"/>
            <a:ext cx="18800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BMCustomerDesign</a:t>
            </a:r>
            <a:endParaRPr lang="en-US" altLang="ko-KR" spc="-15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pc="-15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BMCustomerInfo</a:t>
            </a:r>
            <a:endParaRPr lang="en-US" altLang="ko-KR" spc="-15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pc="-15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BMCustormerMain</a:t>
            </a:r>
            <a:endParaRPr lang="en-US" altLang="ko-KR" spc="-15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pc="-15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BMCutomerJoin</a:t>
            </a:r>
            <a:endParaRPr lang="en-US" altLang="ko-KR" spc="-15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pc="-15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BMDesignJoin</a:t>
            </a:r>
            <a:endParaRPr lang="ko-KR" altLang="en-US" spc="-15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14030" y="884396"/>
            <a:ext cx="2129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Designer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38730" y="1331414"/>
            <a:ext cx="1880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BMDesignerAttend</a:t>
            </a:r>
            <a:endParaRPr lang="en-US" altLang="ko-KR" spc="-15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pc="-15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BMDesignerInfo</a:t>
            </a:r>
            <a:endParaRPr lang="en-US" altLang="ko-KR" spc="-15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pc="-15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BMDesignerJoin</a:t>
            </a:r>
            <a:endParaRPr lang="en-US" altLang="ko-KR" spc="-15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pc="-15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BMDesignerMain</a:t>
            </a:r>
            <a:endParaRPr lang="ko-KR" altLang="en-US" spc="-15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22200" y="4967655"/>
            <a:ext cx="2129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Manager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46899" y="5367765"/>
            <a:ext cx="1880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BMLoginDlg</a:t>
            </a:r>
            <a:endParaRPr lang="en-US" altLang="ko-KR" spc="-15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pc="-15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BMMain</a:t>
            </a:r>
            <a:endParaRPr lang="ko-KR" altLang="en-US" spc="-15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857" y="0"/>
            <a:ext cx="2352156" cy="68705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6467" y="4877715"/>
            <a:ext cx="2129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Receive</a:t>
            </a:r>
            <a:endParaRPr lang="en-US" altLang="ko-KR" sz="2400" spc="-15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1166" y="5277825"/>
            <a:ext cx="1880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BMReceiveThread</a:t>
            </a:r>
            <a:endParaRPr lang="en-US" altLang="ko-KR" spc="-15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458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1100821" y="5740011"/>
            <a:ext cx="2152252" cy="604069"/>
          </a:xfrm>
          <a:prstGeom prst="round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12992" y="1756704"/>
            <a:ext cx="2761635" cy="461665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BMServerManager</a:t>
            </a:r>
            <a:endParaRPr lang="ko-KR" altLang="en-US" sz="2400" spc="-15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00821" y="5850692"/>
            <a:ext cx="2152252" cy="369332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BMDao</a:t>
            </a:r>
            <a:endParaRPr lang="ko-KR" altLang="en-US" spc="-15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52756" y="3261040"/>
            <a:ext cx="3521958" cy="369332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BMServerMain</a:t>
            </a:r>
            <a:endParaRPr lang="ko-KR" altLang="en-US" spc="-15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39436" y="4389875"/>
            <a:ext cx="2865575" cy="369332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BMClientThread</a:t>
            </a:r>
            <a:endParaRPr lang="ko-KR" altLang="en-US" spc="-15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550985" y="4265411"/>
            <a:ext cx="2152252" cy="604069"/>
          </a:xfrm>
          <a:prstGeom prst="round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3209203" y="1394084"/>
            <a:ext cx="2831834" cy="1276805"/>
          </a:xfrm>
          <a:prstGeom prst="round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3550985" y="3141804"/>
            <a:ext cx="2152252" cy="604069"/>
          </a:xfrm>
          <a:prstGeom prst="round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5334831" y="5861720"/>
            <a:ext cx="3521958" cy="369332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BMJDBCUtil</a:t>
            </a:r>
            <a:endParaRPr lang="ko-KR" altLang="en-US" spc="-15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5933060" y="5742484"/>
            <a:ext cx="2152252" cy="604069"/>
          </a:xfrm>
          <a:prstGeom prst="round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2918711" y="5856894"/>
            <a:ext cx="3521958" cy="369332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BMSql</a:t>
            </a:r>
            <a:endParaRPr lang="ko-KR" altLang="en-US" spc="-15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>
            <a:off x="3516940" y="5737658"/>
            <a:ext cx="2152252" cy="604069"/>
          </a:xfrm>
          <a:prstGeom prst="round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2" name="직선 화살표 연결선 91"/>
          <p:cNvCxnSpPr>
            <a:stCxn id="29" idx="2"/>
            <a:endCxn id="25" idx="0"/>
          </p:cNvCxnSpPr>
          <p:nvPr/>
        </p:nvCxnSpPr>
        <p:spPr>
          <a:xfrm>
            <a:off x="4627111" y="3745873"/>
            <a:ext cx="0" cy="519538"/>
          </a:xfrm>
          <a:prstGeom prst="straightConnector1">
            <a:avLst/>
          </a:prstGeom>
          <a:ln>
            <a:tailEnd type="arrow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/>
          <p:cNvCxnSpPr>
            <a:stCxn id="27" idx="2"/>
            <a:endCxn id="29" idx="0"/>
          </p:cNvCxnSpPr>
          <p:nvPr/>
        </p:nvCxnSpPr>
        <p:spPr>
          <a:xfrm>
            <a:off x="4625120" y="2670889"/>
            <a:ext cx="1991" cy="470915"/>
          </a:xfrm>
          <a:prstGeom prst="straightConnector1">
            <a:avLst/>
          </a:prstGeom>
          <a:ln>
            <a:tailEnd type="arrow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/>
          <p:cNvSpPr/>
          <p:nvPr/>
        </p:nvSpPr>
        <p:spPr>
          <a:xfrm>
            <a:off x="-651076" y="-301429"/>
            <a:ext cx="10193312" cy="1489545"/>
          </a:xfrm>
          <a:prstGeom prst="rect">
            <a:avLst/>
          </a:prstGeom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188617" y="164393"/>
            <a:ext cx="4834978" cy="5355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3600" b="1" dirty="0" smtClean="0">
                <a:ln w="3175">
                  <a:solidFill>
                    <a:schemeClr val="bg1">
                      <a:lumMod val="9500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Server</a:t>
            </a:r>
            <a:r>
              <a:rPr lang="en-US" altLang="ko-KR" sz="3600" b="1" dirty="0" smtClean="0">
                <a:ln w="3175">
                  <a:solidFill>
                    <a:schemeClr val="bg1">
                      <a:lumMod val="9500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 Class </a:t>
            </a:r>
            <a:r>
              <a:rPr lang="ko-KR" altLang="en-US" sz="3600" b="1" dirty="0" smtClean="0">
                <a:ln w="3175">
                  <a:solidFill>
                    <a:schemeClr val="bg1">
                      <a:lumMod val="9500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구성도</a:t>
            </a:r>
            <a:endParaRPr lang="ko-KR" altLang="en-US" sz="3600" b="1" dirty="0">
              <a:ln w="3175">
                <a:solidFill>
                  <a:schemeClr val="bg1">
                    <a:lumMod val="9500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617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8789" y="5900189"/>
            <a:ext cx="1700143" cy="369332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BMLoginDlg</a:t>
            </a:r>
            <a:endParaRPr lang="ko-KR" altLang="en-US" spc="-15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076577" y="939813"/>
            <a:ext cx="1880025" cy="624488"/>
          </a:xfrm>
          <a:prstGeom prst="round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943500" y="3404024"/>
            <a:ext cx="1487482" cy="584775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BMMain</a:t>
            </a:r>
            <a:endParaRPr lang="ko-KR" altLang="en-US" sz="3200" spc="-15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76577" y="1058836"/>
            <a:ext cx="1880025" cy="369332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ReceiveThread</a:t>
            </a:r>
            <a:endParaRPr lang="ko-KR" altLang="en-US" spc="-15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95295" y="4888626"/>
            <a:ext cx="2074897" cy="369332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BMDesignerMain</a:t>
            </a:r>
            <a:endParaRPr lang="ko-KR" altLang="en-US" spc="-15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00156" y="2190465"/>
            <a:ext cx="3076484" cy="369332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BMCustomerMain</a:t>
            </a:r>
            <a:endParaRPr lang="ko-KR" altLang="en-US" spc="-15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148185" y="1059437"/>
            <a:ext cx="2264259" cy="369332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BMCustomerInfo</a:t>
            </a:r>
            <a:endParaRPr lang="ko-KR" altLang="en-US" spc="-15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89315" y="1069957"/>
            <a:ext cx="2503123" cy="369332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BMCustomerDesign</a:t>
            </a:r>
            <a:endParaRPr lang="ko-KR" altLang="en-US" spc="-15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99051" y="1051903"/>
            <a:ext cx="3076484" cy="369332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BMCustomerJoin</a:t>
            </a:r>
            <a:endParaRPr lang="ko-KR" altLang="en-US" spc="-15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300" y="3314085"/>
            <a:ext cx="1859290" cy="369332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BMDesignJoin</a:t>
            </a:r>
            <a:endParaRPr lang="ko-KR" altLang="en-US" spc="-15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17627" y="5900189"/>
            <a:ext cx="2176328" cy="369332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BMDesignerInfo</a:t>
            </a:r>
            <a:endParaRPr lang="ko-KR" altLang="en-US" spc="-15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48501" y="5889147"/>
            <a:ext cx="2368485" cy="369332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BMDesignerAttend</a:t>
            </a:r>
            <a:endParaRPr lang="ko-KR" altLang="en-US" spc="-15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70190" y="4888626"/>
            <a:ext cx="2137613" cy="369332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BMDesignerJoin</a:t>
            </a:r>
            <a:endParaRPr lang="ko-KR" altLang="en-US" spc="-15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992730" y="4761048"/>
            <a:ext cx="1880025" cy="624488"/>
          </a:xfrm>
          <a:prstGeom prst="round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2868476" y="5772611"/>
            <a:ext cx="1880025" cy="624488"/>
          </a:xfrm>
          <a:prstGeom prst="round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4992730" y="5761569"/>
            <a:ext cx="1880025" cy="624488"/>
          </a:xfrm>
          <a:prstGeom prst="round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7098983" y="4761048"/>
            <a:ext cx="1880025" cy="624488"/>
          </a:xfrm>
          <a:prstGeom prst="round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3932" y="3186507"/>
            <a:ext cx="1880025" cy="624488"/>
          </a:xfrm>
          <a:prstGeom prst="round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43932" y="924325"/>
            <a:ext cx="1880025" cy="624488"/>
          </a:xfrm>
          <a:prstGeom prst="round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2200864" y="937151"/>
            <a:ext cx="1880025" cy="624488"/>
          </a:xfrm>
          <a:prstGeom prst="round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4297280" y="924325"/>
            <a:ext cx="1880025" cy="624488"/>
          </a:xfrm>
          <a:prstGeom prst="round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3444980" y="3027413"/>
            <a:ext cx="2473650" cy="1319964"/>
          </a:xfrm>
          <a:prstGeom prst="round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88847" y="5772611"/>
            <a:ext cx="1880025" cy="624488"/>
          </a:xfrm>
          <a:prstGeom prst="round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2198385" y="2062887"/>
            <a:ext cx="1880025" cy="624488"/>
          </a:xfrm>
          <a:prstGeom prst="round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>
            <a:stCxn id="27" idx="3"/>
          </p:cNvCxnSpPr>
          <p:nvPr/>
        </p:nvCxnSpPr>
        <p:spPr>
          <a:xfrm flipV="1">
            <a:off x="5918630" y="1651580"/>
            <a:ext cx="1993029" cy="2035815"/>
          </a:xfrm>
          <a:prstGeom prst="straightConnector1">
            <a:avLst/>
          </a:prstGeom>
          <a:ln>
            <a:tailEnd type="arrow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414319" y="1548813"/>
            <a:ext cx="0" cy="1637694"/>
          </a:xfrm>
          <a:prstGeom prst="straightConnector1">
            <a:avLst/>
          </a:prstGeom>
          <a:ln>
            <a:tailEnd type="arrow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endCxn id="24" idx="2"/>
          </p:cNvCxnSpPr>
          <p:nvPr/>
        </p:nvCxnSpPr>
        <p:spPr>
          <a:xfrm flipH="1" flipV="1">
            <a:off x="983945" y="1548813"/>
            <a:ext cx="1224000" cy="825609"/>
          </a:xfrm>
          <a:prstGeom prst="straightConnector1">
            <a:avLst/>
          </a:prstGeom>
          <a:ln>
            <a:tailEnd type="arrow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7" idx="1"/>
            <a:endCxn id="28" idx="0"/>
          </p:cNvCxnSpPr>
          <p:nvPr/>
        </p:nvCxnSpPr>
        <p:spPr>
          <a:xfrm flipH="1">
            <a:off x="1028860" y="3687395"/>
            <a:ext cx="2416120" cy="2085216"/>
          </a:xfrm>
          <a:prstGeom prst="straightConnector1">
            <a:avLst/>
          </a:prstGeom>
          <a:ln>
            <a:tailEnd type="arrow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29" idx="3"/>
            <a:endCxn id="26" idx="2"/>
          </p:cNvCxnSpPr>
          <p:nvPr/>
        </p:nvCxnSpPr>
        <p:spPr>
          <a:xfrm flipV="1">
            <a:off x="4078410" y="1548813"/>
            <a:ext cx="1158883" cy="826318"/>
          </a:xfrm>
          <a:prstGeom prst="straightConnector1">
            <a:avLst/>
          </a:prstGeom>
          <a:ln>
            <a:tailEnd type="arrow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29" idx="0"/>
            <a:endCxn id="25" idx="2"/>
          </p:cNvCxnSpPr>
          <p:nvPr/>
        </p:nvCxnSpPr>
        <p:spPr>
          <a:xfrm flipV="1">
            <a:off x="3138398" y="1561639"/>
            <a:ext cx="2479" cy="501248"/>
          </a:xfrm>
          <a:prstGeom prst="straightConnector1">
            <a:avLst/>
          </a:prstGeom>
          <a:ln>
            <a:tailEnd type="arrow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27" idx="0"/>
            <a:endCxn id="29" idx="2"/>
          </p:cNvCxnSpPr>
          <p:nvPr/>
        </p:nvCxnSpPr>
        <p:spPr>
          <a:xfrm flipH="1" flipV="1">
            <a:off x="3138398" y="2687375"/>
            <a:ext cx="1543407" cy="340038"/>
          </a:xfrm>
          <a:prstGeom prst="straightConnector1">
            <a:avLst/>
          </a:prstGeom>
          <a:ln>
            <a:tailEnd type="arrow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27" idx="2"/>
            <a:endCxn id="19" idx="0"/>
          </p:cNvCxnSpPr>
          <p:nvPr/>
        </p:nvCxnSpPr>
        <p:spPr>
          <a:xfrm>
            <a:off x="4681805" y="4347377"/>
            <a:ext cx="1250938" cy="413671"/>
          </a:xfrm>
          <a:prstGeom prst="straightConnector1">
            <a:avLst/>
          </a:prstGeom>
          <a:ln>
            <a:tailEnd type="arrow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19" idx="3"/>
            <a:endCxn id="22" idx="1"/>
          </p:cNvCxnSpPr>
          <p:nvPr/>
        </p:nvCxnSpPr>
        <p:spPr>
          <a:xfrm>
            <a:off x="6872755" y="5073292"/>
            <a:ext cx="226228" cy="0"/>
          </a:xfrm>
          <a:prstGeom prst="straightConnector1">
            <a:avLst/>
          </a:prstGeom>
          <a:ln>
            <a:tailEnd type="arrow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stCxn id="19" idx="1"/>
            <a:endCxn id="20" idx="0"/>
          </p:cNvCxnSpPr>
          <p:nvPr/>
        </p:nvCxnSpPr>
        <p:spPr>
          <a:xfrm flipH="1">
            <a:off x="3808489" y="5073292"/>
            <a:ext cx="1184241" cy="699319"/>
          </a:xfrm>
          <a:prstGeom prst="straightConnector1">
            <a:avLst/>
          </a:prstGeom>
          <a:ln>
            <a:tailEnd type="arrow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19" idx="2"/>
            <a:endCxn id="21" idx="0"/>
          </p:cNvCxnSpPr>
          <p:nvPr/>
        </p:nvCxnSpPr>
        <p:spPr>
          <a:xfrm>
            <a:off x="5932743" y="5385536"/>
            <a:ext cx="0" cy="376033"/>
          </a:xfrm>
          <a:prstGeom prst="straightConnector1">
            <a:avLst/>
          </a:prstGeom>
          <a:ln>
            <a:tailEnd type="arrow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6970190" y="5889147"/>
            <a:ext cx="2137613" cy="369332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Calendar</a:t>
            </a:r>
            <a:endParaRPr lang="ko-KR" altLang="en-US" spc="-15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7098983" y="5761569"/>
            <a:ext cx="1880025" cy="624488"/>
          </a:xfrm>
          <a:prstGeom prst="round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0" name="직선 화살표 연결선 79"/>
          <p:cNvCxnSpPr/>
          <p:nvPr/>
        </p:nvCxnSpPr>
        <p:spPr>
          <a:xfrm>
            <a:off x="6875254" y="6065142"/>
            <a:ext cx="226228" cy="0"/>
          </a:xfrm>
          <a:prstGeom prst="straightConnector1">
            <a:avLst/>
          </a:prstGeom>
          <a:ln>
            <a:tailEnd type="arrow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-696047" y="-395639"/>
            <a:ext cx="10193312" cy="1489545"/>
          </a:xfrm>
          <a:prstGeom prst="rect">
            <a:avLst/>
          </a:prstGeom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145016" y="134059"/>
            <a:ext cx="4700326" cy="5355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3600" b="1" dirty="0" smtClean="0">
                <a:ln w="3175">
                  <a:solidFill>
                    <a:schemeClr val="bg1">
                      <a:lumMod val="9500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Client Class </a:t>
            </a:r>
            <a:r>
              <a:rPr lang="ko-KR" altLang="en-US" sz="3600" b="1" dirty="0" smtClean="0">
                <a:ln w="3175">
                  <a:solidFill>
                    <a:schemeClr val="bg1">
                      <a:lumMod val="9500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구성도</a:t>
            </a:r>
            <a:endParaRPr lang="ko-KR" altLang="en-US" sz="3600" b="1" dirty="0">
              <a:ln w="3175">
                <a:solidFill>
                  <a:schemeClr val="bg1">
                    <a:lumMod val="9500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61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1179</TotalTime>
  <Words>282</Words>
  <Application>Microsoft Office PowerPoint</Application>
  <PresentationFormat>화면 슬라이드 쇼(4:3)</PresentationFormat>
  <Paragraphs>137</Paragraphs>
  <Slides>16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HY견고딕</vt:lpstr>
      <vt:lpstr>맑은 고딕</vt:lpstr>
      <vt:lpstr>Arial</vt:lpstr>
      <vt:lpstr>배달의민족 주아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이하나</dc:creator>
  <cp:lastModifiedBy>hong</cp:lastModifiedBy>
  <cp:revision>45</cp:revision>
  <dcterms:created xsi:type="dcterms:W3CDTF">2016-03-03T16:22:36Z</dcterms:created>
  <dcterms:modified xsi:type="dcterms:W3CDTF">2017-02-24T06:08:47Z</dcterms:modified>
</cp:coreProperties>
</file>